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2" r:id="rId4"/>
    <p:sldMasterId id="2147483834" r:id="rId5"/>
  </p:sldMasterIdLst>
  <p:notesMasterIdLst>
    <p:notesMasterId r:id="rId20"/>
  </p:notesMasterIdLst>
  <p:handoutMasterIdLst>
    <p:handoutMasterId r:id="rId21"/>
  </p:handoutMasterIdLst>
  <p:sldIdLst>
    <p:sldId id="2147479239" r:id="rId6"/>
    <p:sldId id="2147483146" r:id="rId7"/>
    <p:sldId id="2147483150" r:id="rId8"/>
    <p:sldId id="2080" r:id="rId9"/>
    <p:sldId id="2147479228" r:id="rId10"/>
    <p:sldId id="2147479230" r:id="rId11"/>
    <p:sldId id="2011251241" r:id="rId12"/>
    <p:sldId id="2147483151" r:id="rId13"/>
    <p:sldId id="2083" r:id="rId14"/>
    <p:sldId id="2147479241" r:id="rId15"/>
    <p:sldId id="2147483149" r:id="rId16"/>
    <p:sldId id="2147479243" r:id="rId17"/>
    <p:sldId id="2147483152" r:id="rId18"/>
    <p:sldId id="214748315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5AB38CB-D70A-410B-953C-1AE1E5820AC3}">
          <p14:sldIdLst>
            <p14:sldId id="2147479239"/>
            <p14:sldId id="2147483146"/>
            <p14:sldId id="2147483150"/>
            <p14:sldId id="2080"/>
            <p14:sldId id="2147479228"/>
            <p14:sldId id="2147479230"/>
            <p14:sldId id="2011251241"/>
            <p14:sldId id="2147483151"/>
            <p14:sldId id="2083"/>
            <p14:sldId id="2147479241"/>
            <p14:sldId id="2147483149"/>
            <p14:sldId id="2147479243"/>
            <p14:sldId id="2147483152"/>
            <p14:sldId id="214748315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14F210C-679C-48F3-C037-323CB5B2AA38}" name="Ranil Appuhamy" initials="RA" userId="5f93c2c931b89211" providerId="Windows Live"/>
  <p188:author id="{30A6180E-A6C6-BCCB-40BB-1CE9B4CD7787}" name="LEGAND, Anaïs" initials="LA" userId="S::leganda@who.int::1db8eb7e-5fc5-4327-9744-1d6d650b8d2c" providerId="AD"/>
  <p188:author id="{B905962D-1EE9-4C33-24A7-E48FB0E11C7B}" name="Ranil Appuhamy (ranil.appuhamy@publichealthacademy.net)" initials="R(" userId="S::ranil.appuhamy_publichealthacademy.net#ext#@worldhealthorg.onmicrosoft.com::a73ce1fb-9286-4bcf-a6d1-cbe5d7800a53" providerId="AD"/>
  <p188:author id="{260C7074-F77E-B7AE-7932-524BF336556F}" name="MORY KEITA" initials="MK" userId="58f2fb851d688253" providerId="Windows Live"/>
  <p188:author id="{5A6FC47F-70E2-C270-CECB-6E0FF498C145}" name="Aminata Bagayoko" initials="AB" userId="fb3f2e77eca86c80" providerId="Windows Live"/>
  <p188:author id="{E807E181-AD38-5ABB-8DFA-D795022BFF02}" name="COSTA, Alejandro Javier" initials="CAJ" userId="S::costaa@who.int::824010de-59d8-40e2-875d-3d90f1e26cce" providerId="AD"/>
  <p188:author id="{FA01748D-5D23-B6C7-04B9-B894627378FF}" name="qcp9@cdc.gov" initials="qc" userId="S::urn:spo:guest#qcp9@cdc.gov::" providerId="AD"/>
  <p188:author id="{7C4D92A0-4606-19AD-E3DB-D8D53A81E2EA}" name="Doshi, Reena H. (CDC/DDPHSIS/CGH/GID)" initials="D(" userId="S::hqo3_cdc.gov#ext#@worldhealthorg.onmicrosoft.com::faad0f9d-6c06-4401-ba5b-f6a55aaf0552" providerId="AD"/>
  <p188:author id="{01D024B0-99E3-737C-DF65-F1914A1FEE59}" name="DANCANTE, Ana Mafalda" initials="DM" userId="S::dancantea@who.int::30afb5c6-3f95-45e1-b4a6-993ffaefdfc3" providerId="AD"/>
  <p188:author id="{3B5C1AB1-D3D7-0A63-A05C-69E65A0CBCE1}" name="efx5@cdc.gov" initials="ef" userId="S::urn:spo:guest#efx5@cdc.gov::" providerId="AD"/>
  <p188:author id="{9E5A3CBC-0BE3-2328-C9F1-D04812A79184}" name="DOSHI, Reena Hemendra" initials="DRH" userId="S::rdoshi@who.int::a000f633-1554-4c76-9779-d0878cdbdb8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OSTA, Alejandro Javier" initials="CAJ" lastIdx="15" clrIdx="0">
    <p:extLst>
      <p:ext uri="{19B8F6BF-5375-455C-9EA6-DF929625EA0E}">
        <p15:presenceInfo xmlns:p15="http://schemas.microsoft.com/office/powerpoint/2012/main" userId="S::costaa@who.int::824010de-59d8-40e2-875d-3d90f1e26cce" providerId="AD"/>
      </p:ext>
    </p:extLst>
  </p:cmAuthor>
  <p:cmAuthor id="2" name="Ranil Appuhamy" initials="RA" lastIdx="1" clrIdx="1">
    <p:extLst>
      <p:ext uri="{19B8F6BF-5375-455C-9EA6-DF929625EA0E}">
        <p15:presenceInfo xmlns:p15="http://schemas.microsoft.com/office/powerpoint/2012/main" userId="5f93c2c931b89211" providerId="Windows Live"/>
      </p:ext>
    </p:extLst>
  </p:cmAuthor>
  <p:cmAuthor id="3" name="DOSHI, Reena Hemendra" initials="DRH" lastIdx="9" clrIdx="2">
    <p:extLst>
      <p:ext uri="{19B8F6BF-5375-455C-9EA6-DF929625EA0E}">
        <p15:presenceInfo xmlns:p15="http://schemas.microsoft.com/office/powerpoint/2012/main" userId="S::rdoshi@who.int::a000f633-1554-4c76-9779-d0878cdbdb8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0C0"/>
    <a:srgbClr val="051291"/>
    <a:srgbClr val="6DD9FF"/>
    <a:srgbClr val="FFFCEF"/>
    <a:srgbClr val="C9B93F"/>
    <a:srgbClr val="005776"/>
    <a:srgbClr val="E3D9FF"/>
    <a:srgbClr val="E5F1FF"/>
    <a:srgbClr val="FFF8DD"/>
    <a:srgbClr val="F763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8C2936C-922D-750A-0B7E-17C880956BED}" v="63" dt="2024-07-16T14:09:51.312"/>
  </p1510:revLst>
</p1510:revInfo>
</file>

<file path=ppt/tableStyles.xml><?xml version="1.0" encoding="utf-8"?>
<a:tblStyleLst xmlns:a="http://schemas.openxmlformats.org/drawingml/2006/main" def="{5C22544A-7EE6-4342-B048-85BDC9FD1C3A}">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367" autoAdjust="0"/>
    <p:restoredTop sz="89907" autoAdjust="0"/>
  </p:normalViewPr>
  <p:slideViewPr>
    <p:cSldViewPr snapToGrid="0">
      <p:cViewPr varScale="1">
        <p:scale>
          <a:sx n="102" d="100"/>
          <a:sy n="102" d="100"/>
        </p:scale>
        <p:origin x="1392" y="7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SHI, Reena Hemendra" userId="a000f633-1554-4c76-9779-d0878cdbdb83" providerId="ADAL" clId="{120A11AF-ACAC-4964-BB38-98F79BF8CAB2}"/>
    <pc:docChg chg="undo custSel addSld delSld modSld modSection">
      <pc:chgData name="DOSHI, Reena Hemendra" userId="a000f633-1554-4c76-9779-d0878cdbdb83" providerId="ADAL" clId="{120A11AF-ACAC-4964-BB38-98F79BF8CAB2}" dt="2024-07-09T10:27:59.888" v="115" actId="27636"/>
      <pc:docMkLst>
        <pc:docMk/>
      </pc:docMkLst>
      <pc:sldChg chg="modSp del mod">
        <pc:chgData name="DOSHI, Reena Hemendra" userId="a000f633-1554-4c76-9779-d0878cdbdb83" providerId="ADAL" clId="{120A11AF-ACAC-4964-BB38-98F79BF8CAB2}" dt="2024-07-09T10:25:26.287" v="15" actId="47"/>
        <pc:sldMkLst>
          <pc:docMk/>
          <pc:sldMk cId="3612955658" sldId="2147479242"/>
        </pc:sldMkLst>
        <pc:spChg chg="mod">
          <ac:chgData name="DOSHI, Reena Hemendra" userId="a000f633-1554-4c76-9779-d0878cdbdb83" providerId="ADAL" clId="{120A11AF-ACAC-4964-BB38-98F79BF8CAB2}" dt="2024-07-09T10:25:02.737" v="14" actId="27636"/>
          <ac:spMkLst>
            <pc:docMk/>
            <pc:sldMk cId="3612955658" sldId="2147479242"/>
            <ac:spMk id="3" creationId="{78342812-0CAC-8C78-26E1-D3EAD07FAC36}"/>
          </ac:spMkLst>
        </pc:spChg>
      </pc:sldChg>
      <pc:sldChg chg="modSp mod">
        <pc:chgData name="DOSHI, Reena Hemendra" userId="a000f633-1554-4c76-9779-d0878cdbdb83" providerId="ADAL" clId="{120A11AF-ACAC-4964-BB38-98F79BF8CAB2}" dt="2024-07-09T10:27:59.888" v="115" actId="27636"/>
        <pc:sldMkLst>
          <pc:docMk/>
          <pc:sldMk cId="1112986142" sldId="2147483152"/>
        </pc:sldMkLst>
        <pc:spChg chg="mod">
          <ac:chgData name="DOSHI, Reena Hemendra" userId="a000f633-1554-4c76-9779-d0878cdbdb83" providerId="ADAL" clId="{120A11AF-ACAC-4964-BB38-98F79BF8CAB2}" dt="2024-07-09T10:27:59.888" v="115" actId="27636"/>
          <ac:spMkLst>
            <pc:docMk/>
            <pc:sldMk cId="1112986142" sldId="2147483152"/>
            <ac:spMk id="3" creationId="{21ADFBE1-33F9-4F6F-812E-827C227F2B02}"/>
          </ac:spMkLst>
        </pc:spChg>
      </pc:sldChg>
      <pc:sldChg chg="modSp mod modAnim">
        <pc:chgData name="DOSHI, Reena Hemendra" userId="a000f633-1554-4c76-9779-d0878cdbdb83" providerId="ADAL" clId="{120A11AF-ACAC-4964-BB38-98F79BF8CAB2}" dt="2024-07-09T10:27:53.747" v="111" actId="27636"/>
        <pc:sldMkLst>
          <pc:docMk/>
          <pc:sldMk cId="2127830747" sldId="2147483153"/>
        </pc:sldMkLst>
        <pc:spChg chg="mod">
          <ac:chgData name="DOSHI, Reena Hemendra" userId="a000f633-1554-4c76-9779-d0878cdbdb83" providerId="ADAL" clId="{120A11AF-ACAC-4964-BB38-98F79BF8CAB2}" dt="2024-07-09T10:27:53.747" v="111" actId="27636"/>
          <ac:spMkLst>
            <pc:docMk/>
            <pc:sldMk cId="2127830747" sldId="2147483153"/>
            <ac:spMk id="3" creationId="{30ACDB27-6B46-43C7-9B9A-D92376456FD8}"/>
          </ac:spMkLst>
        </pc:spChg>
      </pc:sldChg>
      <pc:sldChg chg="modSp add mod">
        <pc:chgData name="DOSHI, Reena Hemendra" userId="a000f633-1554-4c76-9779-d0878cdbdb83" providerId="ADAL" clId="{120A11AF-ACAC-4964-BB38-98F79BF8CAB2}" dt="2024-07-09T10:24:21.426" v="12" actId="207"/>
        <pc:sldMkLst>
          <pc:docMk/>
          <pc:sldMk cId="72471504" sldId="2147483154"/>
        </pc:sldMkLst>
        <pc:spChg chg="mod">
          <ac:chgData name="DOSHI, Reena Hemendra" userId="a000f633-1554-4c76-9779-d0878cdbdb83" providerId="ADAL" clId="{120A11AF-ACAC-4964-BB38-98F79BF8CAB2}" dt="2024-07-09T10:24:11.391" v="11" actId="1076"/>
          <ac:spMkLst>
            <pc:docMk/>
            <pc:sldMk cId="72471504" sldId="2147483154"/>
            <ac:spMk id="2" creationId="{4E2AAE8F-B4FB-4373-8B41-1FCE5F524E36}"/>
          </ac:spMkLst>
        </pc:spChg>
        <pc:spChg chg="mod">
          <ac:chgData name="DOSHI, Reena Hemendra" userId="a000f633-1554-4c76-9779-d0878cdbdb83" providerId="ADAL" clId="{120A11AF-ACAC-4964-BB38-98F79BF8CAB2}" dt="2024-07-09T10:24:21.426" v="12" actId="207"/>
          <ac:spMkLst>
            <pc:docMk/>
            <pc:sldMk cId="72471504" sldId="2147483154"/>
            <ac:spMk id="3" creationId="{862515B0-732D-47E9-AEDD-351D509AEE82}"/>
          </ac:spMkLst>
        </pc:spChg>
        <pc:spChg chg="mod">
          <ac:chgData name="DOSHI, Reena Hemendra" userId="a000f633-1554-4c76-9779-d0878cdbdb83" providerId="ADAL" clId="{120A11AF-ACAC-4964-BB38-98F79BF8CAB2}" dt="2024-07-09T10:23:39.219" v="3" actId="1076"/>
          <ac:spMkLst>
            <pc:docMk/>
            <pc:sldMk cId="72471504" sldId="2147483154"/>
            <ac:spMk id="13" creationId="{E81D3B97-2609-43BF-89B2-20DBD96CB337}"/>
          </ac:spMkLst>
        </pc:spChg>
        <pc:picChg chg="mod">
          <ac:chgData name="DOSHI, Reena Hemendra" userId="a000f633-1554-4c76-9779-d0878cdbdb83" providerId="ADAL" clId="{120A11AF-ACAC-4964-BB38-98F79BF8CAB2}" dt="2024-07-09T10:23:49.444" v="7" actId="1076"/>
          <ac:picMkLst>
            <pc:docMk/>
            <pc:sldMk cId="72471504" sldId="2147483154"/>
            <ac:picMk id="8" creationId="{5FBB2270-0084-42E4-B795-32F18F0C6E78}"/>
          </ac:picMkLst>
        </pc:picChg>
        <pc:picChg chg="mod">
          <ac:chgData name="DOSHI, Reena Hemendra" userId="a000f633-1554-4c76-9779-d0878cdbdb83" providerId="ADAL" clId="{120A11AF-ACAC-4964-BB38-98F79BF8CAB2}" dt="2024-07-09T10:23:52.886" v="8" actId="1076"/>
          <ac:picMkLst>
            <pc:docMk/>
            <pc:sldMk cId="72471504" sldId="2147483154"/>
            <ac:picMk id="10" creationId="{28457EA6-956B-4DFB-AF9E-2B13D3BA6410}"/>
          </ac:picMkLst>
        </pc:picChg>
        <pc:picChg chg="mod">
          <ac:chgData name="DOSHI, Reena Hemendra" userId="a000f633-1554-4c76-9779-d0878cdbdb83" providerId="ADAL" clId="{120A11AF-ACAC-4964-BB38-98F79BF8CAB2}" dt="2024-07-09T10:23:55.476" v="9" actId="1076"/>
          <ac:picMkLst>
            <pc:docMk/>
            <pc:sldMk cId="72471504" sldId="2147483154"/>
            <ac:picMk id="12" creationId="{801991E5-FC16-435E-85E8-E5B5A6943529}"/>
          </ac:picMkLst>
        </pc:picChg>
      </pc:sldChg>
    </pc:docChg>
  </pc:docChgLst>
  <pc:docChgLst>
    <pc:chgData name="COSTA, Alejandro Javier" userId="S::costaa@who.int::824010de-59d8-40e2-875d-3d90f1e26cce" providerId="AD" clId="Web-{A8C2936C-922D-750A-0B7E-17C880956BED}"/>
    <pc:docChg chg="delSld modSld modSection">
      <pc:chgData name="COSTA, Alejandro Javier" userId="S::costaa@who.int::824010de-59d8-40e2-875d-3d90f1e26cce" providerId="AD" clId="Web-{A8C2936C-922D-750A-0B7E-17C880956BED}" dt="2024-07-16T14:09:51.312" v="59"/>
      <pc:docMkLst>
        <pc:docMk/>
      </pc:docMkLst>
      <pc:sldChg chg="del">
        <pc:chgData name="COSTA, Alejandro Javier" userId="S::costaa@who.int::824010de-59d8-40e2-875d-3d90f1e26cce" providerId="AD" clId="Web-{A8C2936C-922D-750A-0B7E-17C880956BED}" dt="2024-07-16T14:09:51.312" v="59"/>
        <pc:sldMkLst>
          <pc:docMk/>
          <pc:sldMk cId="1120558969" sldId="2147479214"/>
        </pc:sldMkLst>
      </pc:sldChg>
      <pc:sldChg chg="modSp">
        <pc:chgData name="COSTA, Alejandro Javier" userId="S::costaa@who.int::824010de-59d8-40e2-875d-3d90f1e26cce" providerId="AD" clId="Web-{A8C2936C-922D-750A-0B7E-17C880956BED}" dt="2024-07-16T14:05:30.146" v="6" actId="20577"/>
        <pc:sldMkLst>
          <pc:docMk/>
          <pc:sldMk cId="3086809262" sldId="2147479239"/>
        </pc:sldMkLst>
        <pc:spChg chg="mod">
          <ac:chgData name="COSTA, Alejandro Javier" userId="S::costaa@who.int::824010de-59d8-40e2-875d-3d90f1e26cce" providerId="AD" clId="Web-{A8C2936C-922D-750A-0B7E-17C880956BED}" dt="2024-07-16T14:05:30.146" v="6" actId="20577"/>
          <ac:spMkLst>
            <pc:docMk/>
            <pc:sldMk cId="3086809262" sldId="2147479239"/>
            <ac:spMk id="4" creationId="{4C071B59-F126-F10C-E518-B5DFACBEC111}"/>
          </ac:spMkLst>
        </pc:spChg>
      </pc:sldChg>
      <pc:sldChg chg="modSp">
        <pc:chgData name="COSTA, Alejandro Javier" userId="S::costaa@who.int::824010de-59d8-40e2-875d-3d90f1e26cce" providerId="AD" clId="Web-{A8C2936C-922D-750A-0B7E-17C880956BED}" dt="2024-07-16T14:07:25.635" v="57" actId="20577"/>
        <pc:sldMkLst>
          <pc:docMk/>
          <pc:sldMk cId="2754453372" sldId="2147483146"/>
        </pc:sldMkLst>
        <pc:spChg chg="mod">
          <ac:chgData name="COSTA, Alejandro Javier" userId="S::costaa@who.int::824010de-59d8-40e2-875d-3d90f1e26cce" providerId="AD" clId="Web-{A8C2936C-922D-750A-0B7E-17C880956BED}" dt="2024-07-16T14:07:25.635" v="57" actId="20577"/>
          <ac:spMkLst>
            <pc:docMk/>
            <pc:sldMk cId="2754453372" sldId="2147483146"/>
            <ac:spMk id="13" creationId="{E81D3B97-2609-43BF-89B2-20DBD96CB337}"/>
          </ac:spMkLst>
        </pc:spChg>
      </pc:sldChg>
      <pc:sldChg chg="del">
        <pc:chgData name="COSTA, Alejandro Javier" userId="S::costaa@who.int::824010de-59d8-40e2-875d-3d90f1e26cce" providerId="AD" clId="Web-{A8C2936C-922D-750A-0B7E-17C880956BED}" dt="2024-07-16T14:08:12.527" v="58"/>
        <pc:sldMkLst>
          <pc:docMk/>
          <pc:sldMk cId="72471504" sldId="2147483154"/>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Sheet1!$C$1</c:f>
              <c:strCache>
                <c:ptCount val="1"/>
                <c:pt idx="0">
                  <c:v>Available</c:v>
                </c:pt>
              </c:strCache>
            </c:strRef>
          </c:tx>
          <c:spPr>
            <a:solidFill>
              <a:schemeClr val="accent1"/>
            </a:solidFill>
            <a:ln>
              <a:noFill/>
            </a:ln>
            <a:effectLst/>
          </c:spPr>
          <c:invertIfNegative val="0"/>
          <c:cat>
            <c:numRef>
              <c:f>Sheet1!$A$2:$A$7</c:f>
              <c:numCache>
                <c:formatCode>mmm\-yy</c:formatCode>
                <c:ptCount val="6"/>
                <c:pt idx="0">
                  <c:v>45413</c:v>
                </c:pt>
                <c:pt idx="1">
                  <c:v>45444</c:v>
                </c:pt>
                <c:pt idx="2">
                  <c:v>45474</c:v>
                </c:pt>
                <c:pt idx="3">
                  <c:v>45505</c:v>
                </c:pt>
                <c:pt idx="4">
                  <c:v>45536</c:v>
                </c:pt>
                <c:pt idx="5">
                  <c:v>45566</c:v>
                </c:pt>
              </c:numCache>
            </c:numRef>
          </c:cat>
          <c:val>
            <c:numRef>
              <c:f>Sheet1!$C$2:$C$7</c:f>
              <c:numCache>
                <c:formatCode>#,##0</c:formatCode>
                <c:ptCount val="6"/>
                <c:pt idx="0">
                  <c:v>522750</c:v>
                </c:pt>
                <c:pt idx="1">
                  <c:v>481600</c:v>
                </c:pt>
                <c:pt idx="2">
                  <c:v>453051</c:v>
                </c:pt>
                <c:pt idx="3">
                  <c:v>453060</c:v>
                </c:pt>
                <c:pt idx="4">
                  <c:v>483719</c:v>
                </c:pt>
                <c:pt idx="5">
                  <c:v>491291</c:v>
                </c:pt>
              </c:numCache>
            </c:numRef>
          </c:val>
          <c:extLst>
            <c:ext xmlns:c16="http://schemas.microsoft.com/office/drawing/2014/chart" uri="{C3380CC4-5D6E-409C-BE32-E72D297353CC}">
              <c16:uniqueId val="{00000000-6F10-4805-B788-576C79D71681}"/>
            </c:ext>
          </c:extLst>
        </c:ser>
        <c:ser>
          <c:idx val="1"/>
          <c:order val="1"/>
          <c:tx>
            <c:strRef>
              <c:f>Sheet1!$B$1</c:f>
              <c:strCache>
                <c:ptCount val="1"/>
                <c:pt idx="0">
                  <c:v>Expiring</c:v>
                </c:pt>
              </c:strCache>
            </c:strRef>
          </c:tx>
          <c:spPr>
            <a:solidFill>
              <a:schemeClr val="accent2"/>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1-6F10-4805-B788-576C79D71681}"/>
                </c:ext>
              </c:extLst>
            </c:dLbl>
            <c:dLbl>
              <c:idx val="1"/>
              <c:layout>
                <c:manualLayout>
                  <c:x val="-2.4107285392485083E-3"/>
                  <c:y val="-4.7943274191679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F10-4805-B788-576C79D71681}"/>
                </c:ext>
              </c:extLst>
            </c:dLbl>
            <c:dLbl>
              <c:idx val="2"/>
              <c:layout>
                <c:manualLayout>
                  <c:x val="4.8214570784969281E-3"/>
                  <c:y val="-7.00709392032240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F10-4805-B788-576C79D71681}"/>
                </c:ext>
              </c:extLst>
            </c:dLbl>
            <c:dLbl>
              <c:idx val="3"/>
              <c:delete val="1"/>
              <c:extLst>
                <c:ext xmlns:c15="http://schemas.microsoft.com/office/drawing/2012/chart" uri="{CE6537A1-D6FC-4f65-9D91-7224C49458BB}"/>
                <c:ext xmlns:c16="http://schemas.microsoft.com/office/drawing/2014/chart" uri="{C3380CC4-5D6E-409C-BE32-E72D297353CC}">
                  <c16:uniqueId val="{00000004-6F10-4805-B788-576C79D71681}"/>
                </c:ext>
              </c:extLst>
            </c:dLbl>
            <c:dLbl>
              <c:idx val="4"/>
              <c:layout>
                <c:manualLayout>
                  <c:x val="9.6429141569937676E-3"/>
                  <c:y val="-4.05673858544981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F10-4805-B788-576C79D71681}"/>
                </c:ext>
              </c:extLst>
            </c:dLbl>
            <c:dLbl>
              <c:idx val="5"/>
              <c:layout>
                <c:manualLayout>
                  <c:x val="4.8214570784969281E-3"/>
                  <c:y val="-5.90071066974518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F10-4805-B788-576C79D71681}"/>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mmm\-yy</c:formatCode>
                <c:ptCount val="6"/>
                <c:pt idx="0">
                  <c:v>45413</c:v>
                </c:pt>
                <c:pt idx="1">
                  <c:v>45444</c:v>
                </c:pt>
                <c:pt idx="2">
                  <c:v>45474</c:v>
                </c:pt>
                <c:pt idx="3">
                  <c:v>45505</c:v>
                </c:pt>
                <c:pt idx="4">
                  <c:v>45536</c:v>
                </c:pt>
                <c:pt idx="5">
                  <c:v>45566</c:v>
                </c:pt>
              </c:numCache>
            </c:numRef>
          </c:cat>
          <c:val>
            <c:numRef>
              <c:f>Sheet1!$B$2:$B$7</c:f>
              <c:numCache>
                <c:formatCode>General</c:formatCode>
                <c:ptCount val="6"/>
                <c:pt idx="0">
                  <c:v>0</c:v>
                </c:pt>
                <c:pt idx="1">
                  <c:v>41150</c:v>
                </c:pt>
                <c:pt idx="2">
                  <c:v>28549</c:v>
                </c:pt>
                <c:pt idx="3">
                  <c:v>0</c:v>
                </c:pt>
                <c:pt idx="4">
                  <c:v>30830</c:v>
                </c:pt>
                <c:pt idx="5">
                  <c:v>23419</c:v>
                </c:pt>
              </c:numCache>
            </c:numRef>
          </c:val>
          <c:extLst>
            <c:ext xmlns:c16="http://schemas.microsoft.com/office/drawing/2014/chart" uri="{C3380CC4-5D6E-409C-BE32-E72D297353CC}">
              <c16:uniqueId val="{00000007-6F10-4805-B788-576C79D71681}"/>
            </c:ext>
          </c:extLst>
        </c:ser>
        <c:dLbls>
          <c:showLegendKey val="0"/>
          <c:showVal val="0"/>
          <c:showCatName val="0"/>
          <c:showSerName val="0"/>
          <c:showPercent val="0"/>
          <c:showBubbleSize val="0"/>
        </c:dLbls>
        <c:gapWidth val="150"/>
        <c:overlap val="100"/>
        <c:axId val="1607765168"/>
        <c:axId val="1607760592"/>
      </c:barChart>
      <c:dateAx>
        <c:axId val="1607765168"/>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607760592"/>
        <c:crosses val="autoZero"/>
        <c:auto val="1"/>
        <c:lblOffset val="100"/>
        <c:baseTimeUnit val="months"/>
      </c:dateAx>
      <c:valAx>
        <c:axId val="1607760592"/>
        <c:scaling>
          <c:orientation val="minMax"/>
          <c:max val="550000"/>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6077651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jp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jp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colors1.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51DF3E-5DB7-460E-BDF2-E66A3B7A75C7}" type="doc">
      <dgm:prSet loTypeId="urn:microsoft.com/office/officeart/2018/5/layout/IconCircle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50A891E7-0A94-417D-8443-F114370DD09F}">
      <dgm:prSet/>
      <dgm:spPr/>
      <dgm:t>
        <a:bodyPr/>
        <a:lstStyle/>
        <a:p>
          <a:pPr>
            <a:defRPr cap="all"/>
          </a:pPr>
          <a:r>
            <a:rPr lang="en-US"/>
            <a:t>Meningococcal (1997)</a:t>
          </a:r>
        </a:p>
      </dgm:t>
    </dgm:pt>
    <dgm:pt modelId="{D3F3AFAC-3EF2-41DD-A12A-4DB1E85DB803}" type="parTrans" cxnId="{D95E824A-6C00-4D65-B8D5-01EAB499D1A9}">
      <dgm:prSet/>
      <dgm:spPr/>
      <dgm:t>
        <a:bodyPr/>
        <a:lstStyle/>
        <a:p>
          <a:endParaRPr lang="en-US"/>
        </a:p>
      </dgm:t>
    </dgm:pt>
    <dgm:pt modelId="{4D426653-A216-4C7E-90B1-949106EFBB5D}" type="sibTrans" cxnId="{D95E824A-6C00-4D65-B8D5-01EAB499D1A9}">
      <dgm:prSet/>
      <dgm:spPr/>
      <dgm:t>
        <a:bodyPr/>
        <a:lstStyle/>
        <a:p>
          <a:endParaRPr lang="en-US"/>
        </a:p>
      </dgm:t>
    </dgm:pt>
    <dgm:pt modelId="{6C15FD0C-908E-4464-9993-64F6BBCA1722}">
      <dgm:prSet/>
      <dgm:spPr/>
      <dgm:t>
        <a:bodyPr/>
        <a:lstStyle/>
        <a:p>
          <a:pPr>
            <a:defRPr cap="all"/>
          </a:pPr>
          <a:r>
            <a:rPr lang="en-US"/>
            <a:t>Yellow Fever (2001)</a:t>
          </a:r>
        </a:p>
      </dgm:t>
    </dgm:pt>
    <dgm:pt modelId="{97DAFC2D-132C-4A23-846E-441E54C4767E}" type="parTrans" cxnId="{E9CCC92A-2923-4F36-AE29-0E503A76054D}">
      <dgm:prSet/>
      <dgm:spPr/>
      <dgm:t>
        <a:bodyPr/>
        <a:lstStyle/>
        <a:p>
          <a:endParaRPr lang="en-US"/>
        </a:p>
      </dgm:t>
    </dgm:pt>
    <dgm:pt modelId="{F66C06C7-5DC7-433D-A574-E05F461F27A0}" type="sibTrans" cxnId="{E9CCC92A-2923-4F36-AE29-0E503A76054D}">
      <dgm:prSet/>
      <dgm:spPr/>
      <dgm:t>
        <a:bodyPr/>
        <a:lstStyle/>
        <a:p>
          <a:endParaRPr lang="en-US"/>
        </a:p>
      </dgm:t>
    </dgm:pt>
    <dgm:pt modelId="{1ABE7933-4B75-4BA6-9942-D6C3260298F7}">
      <dgm:prSet/>
      <dgm:spPr/>
      <dgm:t>
        <a:bodyPr/>
        <a:lstStyle/>
        <a:p>
          <a:pPr>
            <a:defRPr cap="all"/>
          </a:pPr>
          <a:r>
            <a:rPr lang="en-US"/>
            <a:t>Cholera </a:t>
          </a:r>
        </a:p>
        <a:p>
          <a:pPr>
            <a:defRPr cap="all"/>
          </a:pPr>
          <a:r>
            <a:rPr lang="en-US"/>
            <a:t>(2013)</a:t>
          </a:r>
        </a:p>
      </dgm:t>
    </dgm:pt>
    <dgm:pt modelId="{24D50F97-A8DC-4DC7-9D81-5E8BCFC861BF}" type="parTrans" cxnId="{6C4156CC-A207-4F1C-9244-DB6127CF3737}">
      <dgm:prSet/>
      <dgm:spPr/>
      <dgm:t>
        <a:bodyPr/>
        <a:lstStyle/>
        <a:p>
          <a:endParaRPr lang="en-US"/>
        </a:p>
      </dgm:t>
    </dgm:pt>
    <dgm:pt modelId="{2A023F20-CC22-4224-91EF-CB0881EFC7F6}" type="sibTrans" cxnId="{6C4156CC-A207-4F1C-9244-DB6127CF3737}">
      <dgm:prSet/>
      <dgm:spPr/>
      <dgm:t>
        <a:bodyPr/>
        <a:lstStyle/>
        <a:p>
          <a:endParaRPr lang="en-US"/>
        </a:p>
      </dgm:t>
    </dgm:pt>
    <dgm:pt modelId="{419867AC-839E-4636-8C31-E47E8621AF40}">
      <dgm:prSet/>
      <dgm:spPr/>
      <dgm:t>
        <a:bodyPr/>
        <a:lstStyle/>
        <a:p>
          <a:pPr>
            <a:defRPr cap="all"/>
          </a:pPr>
          <a:r>
            <a:rPr lang="en-US" b="1"/>
            <a:t>Ebola</a:t>
          </a:r>
        </a:p>
        <a:p>
          <a:pPr>
            <a:defRPr cap="all"/>
          </a:pPr>
          <a:r>
            <a:rPr lang="en-US" b="1"/>
            <a:t> (2021)</a:t>
          </a:r>
          <a:endParaRPr lang="en-US"/>
        </a:p>
      </dgm:t>
    </dgm:pt>
    <dgm:pt modelId="{B4E53500-58F9-4BB2-8C87-10DF115CFE9E}" type="parTrans" cxnId="{67DF7AB6-08F4-4FD5-920D-F6330B054A2E}">
      <dgm:prSet/>
      <dgm:spPr/>
      <dgm:t>
        <a:bodyPr/>
        <a:lstStyle/>
        <a:p>
          <a:endParaRPr lang="en-US"/>
        </a:p>
      </dgm:t>
    </dgm:pt>
    <dgm:pt modelId="{D6048FF2-E000-4705-9160-008B6B91DCB0}" type="sibTrans" cxnId="{67DF7AB6-08F4-4FD5-920D-F6330B054A2E}">
      <dgm:prSet/>
      <dgm:spPr/>
      <dgm:t>
        <a:bodyPr/>
        <a:lstStyle/>
        <a:p>
          <a:endParaRPr lang="en-US"/>
        </a:p>
      </dgm:t>
    </dgm:pt>
    <dgm:pt modelId="{45121686-87C4-4ECD-B602-163549A10677}" type="pres">
      <dgm:prSet presAssocID="{1251DF3E-5DB7-460E-BDF2-E66A3B7A75C7}" presName="root" presStyleCnt="0">
        <dgm:presLayoutVars>
          <dgm:dir/>
          <dgm:resizeHandles val="exact"/>
        </dgm:presLayoutVars>
      </dgm:prSet>
      <dgm:spPr/>
    </dgm:pt>
    <dgm:pt modelId="{C8D3861A-EC6F-4335-B096-9DC725374045}" type="pres">
      <dgm:prSet presAssocID="{50A891E7-0A94-417D-8443-F114370DD09F}" presName="compNode" presStyleCnt="0"/>
      <dgm:spPr/>
    </dgm:pt>
    <dgm:pt modelId="{ABBB26CE-7A62-4E41-8E0E-5B71C803F292}" type="pres">
      <dgm:prSet presAssocID="{50A891E7-0A94-417D-8443-F114370DD09F}" presName="iconBgRect" presStyleLbl="bgShp" presStyleIdx="0" presStyleCnt="4"/>
      <dgm:spPr/>
    </dgm:pt>
    <dgm:pt modelId="{6B197C95-F6E2-4BD1-B77A-9EFC684C0099}" type="pres">
      <dgm:prSet presAssocID="{50A891E7-0A94-417D-8443-F114370DD09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Needle with solid fill"/>
        </a:ext>
      </dgm:extLst>
    </dgm:pt>
    <dgm:pt modelId="{8E5430EB-742B-4B79-90E1-004B920D92A6}" type="pres">
      <dgm:prSet presAssocID="{50A891E7-0A94-417D-8443-F114370DD09F}" presName="spaceRect" presStyleCnt="0"/>
      <dgm:spPr/>
    </dgm:pt>
    <dgm:pt modelId="{BE1417A2-076E-4771-97BF-9A78FBBC7C42}" type="pres">
      <dgm:prSet presAssocID="{50A891E7-0A94-417D-8443-F114370DD09F}" presName="textRect" presStyleLbl="revTx" presStyleIdx="0" presStyleCnt="4">
        <dgm:presLayoutVars>
          <dgm:chMax val="1"/>
          <dgm:chPref val="1"/>
        </dgm:presLayoutVars>
      </dgm:prSet>
      <dgm:spPr/>
    </dgm:pt>
    <dgm:pt modelId="{5F1B2B7E-634A-41F9-B793-6076A0D32833}" type="pres">
      <dgm:prSet presAssocID="{4D426653-A216-4C7E-90B1-949106EFBB5D}" presName="sibTrans" presStyleCnt="0"/>
      <dgm:spPr/>
    </dgm:pt>
    <dgm:pt modelId="{7A8B1DAE-D012-425B-BCB7-67B8B8110CE8}" type="pres">
      <dgm:prSet presAssocID="{6C15FD0C-908E-4464-9993-64F6BBCA1722}" presName="compNode" presStyleCnt="0"/>
      <dgm:spPr/>
    </dgm:pt>
    <dgm:pt modelId="{9BD80587-8D49-402E-B0ED-F62BE71F170A}" type="pres">
      <dgm:prSet presAssocID="{6C15FD0C-908E-4464-9993-64F6BBCA1722}" presName="iconBgRect" presStyleLbl="bgShp" presStyleIdx="1" presStyleCnt="4"/>
      <dgm:spPr/>
    </dgm:pt>
    <dgm:pt modelId="{2A214AD2-3113-44AB-8B77-E010982ACEBB}" type="pres">
      <dgm:prSet presAssocID="{6C15FD0C-908E-4464-9993-64F6BBCA172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Mosquito outline"/>
        </a:ext>
      </dgm:extLst>
    </dgm:pt>
    <dgm:pt modelId="{32F75DD1-F0FE-48F9-823F-79D3ED1BED23}" type="pres">
      <dgm:prSet presAssocID="{6C15FD0C-908E-4464-9993-64F6BBCA1722}" presName="spaceRect" presStyleCnt="0"/>
      <dgm:spPr/>
    </dgm:pt>
    <dgm:pt modelId="{CEA4226E-D39B-4F9F-BFE3-B98215D29BEE}" type="pres">
      <dgm:prSet presAssocID="{6C15FD0C-908E-4464-9993-64F6BBCA1722}" presName="textRect" presStyleLbl="revTx" presStyleIdx="1" presStyleCnt="4">
        <dgm:presLayoutVars>
          <dgm:chMax val="1"/>
          <dgm:chPref val="1"/>
        </dgm:presLayoutVars>
      </dgm:prSet>
      <dgm:spPr/>
    </dgm:pt>
    <dgm:pt modelId="{2109A1AD-DA38-4D88-ABA2-0E2AB0DD2C3B}" type="pres">
      <dgm:prSet presAssocID="{F66C06C7-5DC7-433D-A574-E05F461F27A0}" presName="sibTrans" presStyleCnt="0"/>
      <dgm:spPr/>
    </dgm:pt>
    <dgm:pt modelId="{8B41C703-E644-4F81-90D0-6C618AA0A820}" type="pres">
      <dgm:prSet presAssocID="{1ABE7933-4B75-4BA6-9942-D6C3260298F7}" presName="compNode" presStyleCnt="0"/>
      <dgm:spPr/>
    </dgm:pt>
    <dgm:pt modelId="{CFF85903-5AE0-4A0B-B129-4C5DD6D7D91F}" type="pres">
      <dgm:prSet presAssocID="{1ABE7933-4B75-4BA6-9942-D6C3260298F7}" presName="iconBgRect" presStyleLbl="bgShp" presStyleIdx="2" presStyleCnt="4"/>
      <dgm:spPr/>
    </dgm:pt>
    <dgm:pt modelId="{95B6DEE6-578B-47B8-99CC-F308EA3BB55B}" type="pres">
      <dgm:prSet presAssocID="{1ABE7933-4B75-4BA6-9942-D6C3260298F7}"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Handwash outline"/>
        </a:ext>
      </dgm:extLst>
    </dgm:pt>
    <dgm:pt modelId="{7CE26DD3-8C88-4000-AAFF-3279D42BD27B}" type="pres">
      <dgm:prSet presAssocID="{1ABE7933-4B75-4BA6-9942-D6C3260298F7}" presName="spaceRect" presStyleCnt="0"/>
      <dgm:spPr/>
    </dgm:pt>
    <dgm:pt modelId="{AE5D544A-3B22-41FF-8319-F202B0CBE977}" type="pres">
      <dgm:prSet presAssocID="{1ABE7933-4B75-4BA6-9942-D6C3260298F7}" presName="textRect" presStyleLbl="revTx" presStyleIdx="2" presStyleCnt="4">
        <dgm:presLayoutVars>
          <dgm:chMax val="1"/>
          <dgm:chPref val="1"/>
        </dgm:presLayoutVars>
      </dgm:prSet>
      <dgm:spPr/>
    </dgm:pt>
    <dgm:pt modelId="{92E9412E-0ECA-47BA-A685-5B5A2294BFED}" type="pres">
      <dgm:prSet presAssocID="{2A023F20-CC22-4224-91EF-CB0881EFC7F6}" presName="sibTrans" presStyleCnt="0"/>
      <dgm:spPr/>
    </dgm:pt>
    <dgm:pt modelId="{A0A9569A-9F30-4BED-89B2-46C8559A50CB}" type="pres">
      <dgm:prSet presAssocID="{419867AC-839E-4636-8C31-E47E8621AF40}" presName="compNode" presStyleCnt="0"/>
      <dgm:spPr/>
    </dgm:pt>
    <dgm:pt modelId="{DBF6BD90-898B-4C6C-8784-3E2A47D0C55B}" type="pres">
      <dgm:prSet presAssocID="{419867AC-839E-4636-8C31-E47E8621AF40}" presName="iconBgRect" presStyleLbl="bgShp" presStyleIdx="3" presStyleCnt="4"/>
      <dgm:spPr/>
    </dgm:pt>
    <dgm:pt modelId="{39D7C511-1907-4F60-8F16-0E6733125075}" type="pres">
      <dgm:prSet presAssocID="{419867AC-839E-4636-8C31-E47E8621AF4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Lst>
          </a:blip>
          <a:srcRect/>
          <a:stretch>
            <a:fillRect l="-56000" r="-56000"/>
          </a:stretch>
        </a:blipFill>
        <a:ln>
          <a:noFill/>
        </a:ln>
      </dgm:spPr>
    </dgm:pt>
    <dgm:pt modelId="{737F6A3F-7D2D-4DCA-8D58-AF1C2F04B9E5}" type="pres">
      <dgm:prSet presAssocID="{419867AC-839E-4636-8C31-E47E8621AF40}" presName="spaceRect" presStyleCnt="0"/>
      <dgm:spPr/>
    </dgm:pt>
    <dgm:pt modelId="{825B4507-2509-4A98-A1D2-E182E0BE78EF}" type="pres">
      <dgm:prSet presAssocID="{419867AC-839E-4636-8C31-E47E8621AF40}" presName="textRect" presStyleLbl="revTx" presStyleIdx="3" presStyleCnt="4">
        <dgm:presLayoutVars>
          <dgm:chMax val="1"/>
          <dgm:chPref val="1"/>
        </dgm:presLayoutVars>
      </dgm:prSet>
      <dgm:spPr/>
    </dgm:pt>
  </dgm:ptLst>
  <dgm:cxnLst>
    <dgm:cxn modelId="{13CA5422-B2FC-4071-A06F-E1CB14519EF7}" type="presOf" srcId="{1ABE7933-4B75-4BA6-9942-D6C3260298F7}" destId="{AE5D544A-3B22-41FF-8319-F202B0CBE977}" srcOrd="0" destOrd="0" presId="urn:microsoft.com/office/officeart/2018/5/layout/IconCircleLabelList"/>
    <dgm:cxn modelId="{E9CCC92A-2923-4F36-AE29-0E503A76054D}" srcId="{1251DF3E-5DB7-460E-BDF2-E66A3B7A75C7}" destId="{6C15FD0C-908E-4464-9993-64F6BBCA1722}" srcOrd="1" destOrd="0" parTransId="{97DAFC2D-132C-4A23-846E-441E54C4767E}" sibTransId="{F66C06C7-5DC7-433D-A574-E05F461F27A0}"/>
    <dgm:cxn modelId="{F575782F-E781-4466-9114-59D2E1663EEF}" type="presOf" srcId="{50A891E7-0A94-417D-8443-F114370DD09F}" destId="{BE1417A2-076E-4771-97BF-9A78FBBC7C42}" srcOrd="0" destOrd="0" presId="urn:microsoft.com/office/officeart/2018/5/layout/IconCircleLabelList"/>
    <dgm:cxn modelId="{D95E824A-6C00-4D65-B8D5-01EAB499D1A9}" srcId="{1251DF3E-5DB7-460E-BDF2-E66A3B7A75C7}" destId="{50A891E7-0A94-417D-8443-F114370DD09F}" srcOrd="0" destOrd="0" parTransId="{D3F3AFAC-3EF2-41DD-A12A-4DB1E85DB803}" sibTransId="{4D426653-A216-4C7E-90B1-949106EFBB5D}"/>
    <dgm:cxn modelId="{2BB971A6-4A77-4FF8-9C71-A8A438563DA0}" type="presOf" srcId="{1251DF3E-5DB7-460E-BDF2-E66A3B7A75C7}" destId="{45121686-87C4-4ECD-B602-163549A10677}" srcOrd="0" destOrd="0" presId="urn:microsoft.com/office/officeart/2018/5/layout/IconCircleLabelList"/>
    <dgm:cxn modelId="{67DF7AB6-08F4-4FD5-920D-F6330B054A2E}" srcId="{1251DF3E-5DB7-460E-BDF2-E66A3B7A75C7}" destId="{419867AC-839E-4636-8C31-E47E8621AF40}" srcOrd="3" destOrd="0" parTransId="{B4E53500-58F9-4BB2-8C87-10DF115CFE9E}" sibTransId="{D6048FF2-E000-4705-9160-008B6B91DCB0}"/>
    <dgm:cxn modelId="{D3DB0FB8-B35D-4446-8D8E-6638B0E8A003}" type="presOf" srcId="{6C15FD0C-908E-4464-9993-64F6BBCA1722}" destId="{CEA4226E-D39B-4F9F-BFE3-B98215D29BEE}" srcOrd="0" destOrd="0" presId="urn:microsoft.com/office/officeart/2018/5/layout/IconCircleLabelList"/>
    <dgm:cxn modelId="{6C4156CC-A207-4F1C-9244-DB6127CF3737}" srcId="{1251DF3E-5DB7-460E-BDF2-E66A3B7A75C7}" destId="{1ABE7933-4B75-4BA6-9942-D6C3260298F7}" srcOrd="2" destOrd="0" parTransId="{24D50F97-A8DC-4DC7-9D81-5E8BCFC861BF}" sibTransId="{2A023F20-CC22-4224-91EF-CB0881EFC7F6}"/>
    <dgm:cxn modelId="{FE9113DF-49EB-4D5A-890E-E7489E02E33F}" type="presOf" srcId="{419867AC-839E-4636-8C31-E47E8621AF40}" destId="{825B4507-2509-4A98-A1D2-E182E0BE78EF}" srcOrd="0" destOrd="0" presId="urn:microsoft.com/office/officeart/2018/5/layout/IconCircleLabelList"/>
    <dgm:cxn modelId="{2B24C8A8-95AD-4ADA-87DB-FA2289218FD9}" type="presParOf" srcId="{45121686-87C4-4ECD-B602-163549A10677}" destId="{C8D3861A-EC6F-4335-B096-9DC725374045}" srcOrd="0" destOrd="0" presId="urn:microsoft.com/office/officeart/2018/5/layout/IconCircleLabelList"/>
    <dgm:cxn modelId="{ACDD51E2-41DB-487C-88AC-1329113AFE53}" type="presParOf" srcId="{C8D3861A-EC6F-4335-B096-9DC725374045}" destId="{ABBB26CE-7A62-4E41-8E0E-5B71C803F292}" srcOrd="0" destOrd="0" presId="urn:microsoft.com/office/officeart/2018/5/layout/IconCircleLabelList"/>
    <dgm:cxn modelId="{7EFB2DC0-8108-407C-84B3-B191468ABC3C}" type="presParOf" srcId="{C8D3861A-EC6F-4335-B096-9DC725374045}" destId="{6B197C95-F6E2-4BD1-B77A-9EFC684C0099}" srcOrd="1" destOrd="0" presId="urn:microsoft.com/office/officeart/2018/5/layout/IconCircleLabelList"/>
    <dgm:cxn modelId="{418FCE12-DB27-4EC7-9A51-68390B76B07E}" type="presParOf" srcId="{C8D3861A-EC6F-4335-B096-9DC725374045}" destId="{8E5430EB-742B-4B79-90E1-004B920D92A6}" srcOrd="2" destOrd="0" presId="urn:microsoft.com/office/officeart/2018/5/layout/IconCircleLabelList"/>
    <dgm:cxn modelId="{CBF69080-3EE5-49BA-8FE6-38ED69E1D399}" type="presParOf" srcId="{C8D3861A-EC6F-4335-B096-9DC725374045}" destId="{BE1417A2-076E-4771-97BF-9A78FBBC7C42}" srcOrd="3" destOrd="0" presId="urn:microsoft.com/office/officeart/2018/5/layout/IconCircleLabelList"/>
    <dgm:cxn modelId="{B35EBA45-8222-41CC-AB81-BE428DDC571D}" type="presParOf" srcId="{45121686-87C4-4ECD-B602-163549A10677}" destId="{5F1B2B7E-634A-41F9-B793-6076A0D32833}" srcOrd="1" destOrd="0" presId="urn:microsoft.com/office/officeart/2018/5/layout/IconCircleLabelList"/>
    <dgm:cxn modelId="{7809BDD1-815F-4502-957C-C3F7318F6D7E}" type="presParOf" srcId="{45121686-87C4-4ECD-B602-163549A10677}" destId="{7A8B1DAE-D012-425B-BCB7-67B8B8110CE8}" srcOrd="2" destOrd="0" presId="urn:microsoft.com/office/officeart/2018/5/layout/IconCircleLabelList"/>
    <dgm:cxn modelId="{70052E94-CF95-45D4-8093-04C378F77B0E}" type="presParOf" srcId="{7A8B1DAE-D012-425B-BCB7-67B8B8110CE8}" destId="{9BD80587-8D49-402E-B0ED-F62BE71F170A}" srcOrd="0" destOrd="0" presId="urn:microsoft.com/office/officeart/2018/5/layout/IconCircleLabelList"/>
    <dgm:cxn modelId="{83779E91-92AC-4D80-BA17-33590FA0DEC6}" type="presParOf" srcId="{7A8B1DAE-D012-425B-BCB7-67B8B8110CE8}" destId="{2A214AD2-3113-44AB-8B77-E010982ACEBB}" srcOrd="1" destOrd="0" presId="urn:microsoft.com/office/officeart/2018/5/layout/IconCircleLabelList"/>
    <dgm:cxn modelId="{BFA90D01-D0AB-4BA0-AF0F-B248913B5425}" type="presParOf" srcId="{7A8B1DAE-D012-425B-BCB7-67B8B8110CE8}" destId="{32F75DD1-F0FE-48F9-823F-79D3ED1BED23}" srcOrd="2" destOrd="0" presId="urn:microsoft.com/office/officeart/2018/5/layout/IconCircleLabelList"/>
    <dgm:cxn modelId="{7698395F-4643-4276-85C6-58D9278ADD3A}" type="presParOf" srcId="{7A8B1DAE-D012-425B-BCB7-67B8B8110CE8}" destId="{CEA4226E-D39B-4F9F-BFE3-B98215D29BEE}" srcOrd="3" destOrd="0" presId="urn:microsoft.com/office/officeart/2018/5/layout/IconCircleLabelList"/>
    <dgm:cxn modelId="{59244C9B-C882-4B53-8087-711820A60935}" type="presParOf" srcId="{45121686-87C4-4ECD-B602-163549A10677}" destId="{2109A1AD-DA38-4D88-ABA2-0E2AB0DD2C3B}" srcOrd="3" destOrd="0" presId="urn:microsoft.com/office/officeart/2018/5/layout/IconCircleLabelList"/>
    <dgm:cxn modelId="{D746439D-C90C-481F-BDFE-C9D84981E5D9}" type="presParOf" srcId="{45121686-87C4-4ECD-B602-163549A10677}" destId="{8B41C703-E644-4F81-90D0-6C618AA0A820}" srcOrd="4" destOrd="0" presId="urn:microsoft.com/office/officeart/2018/5/layout/IconCircleLabelList"/>
    <dgm:cxn modelId="{C477648E-F063-4A9D-8232-31E0826E08D9}" type="presParOf" srcId="{8B41C703-E644-4F81-90D0-6C618AA0A820}" destId="{CFF85903-5AE0-4A0B-B129-4C5DD6D7D91F}" srcOrd="0" destOrd="0" presId="urn:microsoft.com/office/officeart/2018/5/layout/IconCircleLabelList"/>
    <dgm:cxn modelId="{86D1B289-BEEB-4588-92D8-3D2F745DC990}" type="presParOf" srcId="{8B41C703-E644-4F81-90D0-6C618AA0A820}" destId="{95B6DEE6-578B-47B8-99CC-F308EA3BB55B}" srcOrd="1" destOrd="0" presId="urn:microsoft.com/office/officeart/2018/5/layout/IconCircleLabelList"/>
    <dgm:cxn modelId="{43E5820A-2199-44B8-9A9A-E60E27B804D4}" type="presParOf" srcId="{8B41C703-E644-4F81-90D0-6C618AA0A820}" destId="{7CE26DD3-8C88-4000-AAFF-3279D42BD27B}" srcOrd="2" destOrd="0" presId="urn:microsoft.com/office/officeart/2018/5/layout/IconCircleLabelList"/>
    <dgm:cxn modelId="{D74CAC24-D126-40FC-9848-253B39B56E9F}" type="presParOf" srcId="{8B41C703-E644-4F81-90D0-6C618AA0A820}" destId="{AE5D544A-3B22-41FF-8319-F202B0CBE977}" srcOrd="3" destOrd="0" presId="urn:microsoft.com/office/officeart/2018/5/layout/IconCircleLabelList"/>
    <dgm:cxn modelId="{7733D032-AA80-4D50-8766-F1B768B5B473}" type="presParOf" srcId="{45121686-87C4-4ECD-B602-163549A10677}" destId="{92E9412E-0ECA-47BA-A685-5B5A2294BFED}" srcOrd="5" destOrd="0" presId="urn:microsoft.com/office/officeart/2018/5/layout/IconCircleLabelList"/>
    <dgm:cxn modelId="{D271E696-928B-44E9-801A-5F7E4AD53A4B}" type="presParOf" srcId="{45121686-87C4-4ECD-B602-163549A10677}" destId="{A0A9569A-9F30-4BED-89B2-46C8559A50CB}" srcOrd="6" destOrd="0" presId="urn:microsoft.com/office/officeart/2018/5/layout/IconCircleLabelList"/>
    <dgm:cxn modelId="{6D5AB5AE-3D68-41C8-8F35-17D8DC7F0D81}" type="presParOf" srcId="{A0A9569A-9F30-4BED-89B2-46C8559A50CB}" destId="{DBF6BD90-898B-4C6C-8784-3E2A47D0C55B}" srcOrd="0" destOrd="0" presId="urn:microsoft.com/office/officeart/2018/5/layout/IconCircleLabelList"/>
    <dgm:cxn modelId="{A87EB583-CCED-4894-ABDC-182CD26B2CCC}" type="presParOf" srcId="{A0A9569A-9F30-4BED-89B2-46C8559A50CB}" destId="{39D7C511-1907-4F60-8F16-0E6733125075}" srcOrd="1" destOrd="0" presId="urn:microsoft.com/office/officeart/2018/5/layout/IconCircleLabelList"/>
    <dgm:cxn modelId="{BD5FBC82-3C46-4F97-A5AD-951118E483FF}" type="presParOf" srcId="{A0A9569A-9F30-4BED-89B2-46C8559A50CB}" destId="{737F6A3F-7D2D-4DCA-8D58-AF1C2F04B9E5}" srcOrd="2" destOrd="0" presId="urn:microsoft.com/office/officeart/2018/5/layout/IconCircleLabelList"/>
    <dgm:cxn modelId="{23A505EB-4370-4E87-972A-63A5E556453F}" type="presParOf" srcId="{A0A9569A-9F30-4BED-89B2-46C8559A50CB}" destId="{825B4507-2509-4A98-A1D2-E182E0BE78EF}"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1842600-EC0D-4F50-8B60-3BD509BCD860}" type="doc">
      <dgm:prSet loTypeId="urn:microsoft.com/office/officeart/2005/8/layout/process1" loCatId="process" qsTypeId="urn:microsoft.com/office/officeart/2005/8/quickstyle/simple1" qsCatId="simple" csTypeId="urn:microsoft.com/office/officeart/2005/8/colors/colorful2" csCatId="colorful" phldr="1"/>
      <dgm:spPr/>
      <dgm:t>
        <a:bodyPr/>
        <a:lstStyle/>
        <a:p>
          <a:endParaRPr lang="en-US"/>
        </a:p>
      </dgm:t>
    </dgm:pt>
    <dgm:pt modelId="{FE8CB602-03B9-4843-9BCD-1BEE55BDD107}">
      <dgm:prSet/>
      <dgm:spPr/>
      <dgm:t>
        <a:bodyPr/>
        <a:lstStyle/>
        <a:p>
          <a:r>
            <a:rPr lang="en-US" dirty="0"/>
            <a:t>Country must complete and submit a request to the ICG Secretariat using the standard application form, with annexes and relevant documents</a:t>
          </a:r>
        </a:p>
      </dgm:t>
    </dgm:pt>
    <dgm:pt modelId="{B06418D9-36EE-4261-9C63-425D763B0752}" type="parTrans" cxnId="{17D43E48-FD69-4C5E-8A7A-B32CE4F730E5}">
      <dgm:prSet/>
      <dgm:spPr/>
      <dgm:t>
        <a:bodyPr/>
        <a:lstStyle/>
        <a:p>
          <a:endParaRPr lang="en-US"/>
        </a:p>
      </dgm:t>
    </dgm:pt>
    <dgm:pt modelId="{59259BBF-6E70-4FCF-AE45-A506CC0A3350}" type="sibTrans" cxnId="{17D43E48-FD69-4C5E-8A7A-B32CE4F730E5}">
      <dgm:prSet/>
      <dgm:spPr/>
      <dgm:t>
        <a:bodyPr/>
        <a:lstStyle/>
        <a:p>
          <a:endParaRPr lang="en-US"/>
        </a:p>
      </dgm:t>
    </dgm:pt>
    <dgm:pt modelId="{1D170E83-EBCC-4343-86D7-679CBD451DBB}">
      <dgm:prSet/>
      <dgm:spPr/>
      <dgm:t>
        <a:bodyPr/>
        <a:lstStyle/>
        <a:p>
          <a:r>
            <a:rPr lang="en-US" dirty="0"/>
            <a:t>The ICG secretariat circulates the request to the ICG members from the four agencies</a:t>
          </a:r>
        </a:p>
      </dgm:t>
    </dgm:pt>
    <dgm:pt modelId="{19117FFC-8498-4DB2-8F67-EF028EBD94AD}" type="parTrans" cxnId="{8A62B871-49EC-440F-85D2-C4952785613F}">
      <dgm:prSet/>
      <dgm:spPr/>
      <dgm:t>
        <a:bodyPr/>
        <a:lstStyle/>
        <a:p>
          <a:endParaRPr lang="en-US"/>
        </a:p>
      </dgm:t>
    </dgm:pt>
    <dgm:pt modelId="{3CE5B6F5-D7A9-42C1-AAC8-6C982ADC7715}" type="sibTrans" cxnId="{8A62B871-49EC-440F-85D2-C4952785613F}">
      <dgm:prSet/>
      <dgm:spPr/>
      <dgm:t>
        <a:bodyPr/>
        <a:lstStyle/>
        <a:p>
          <a:endParaRPr lang="en-US"/>
        </a:p>
      </dgm:t>
    </dgm:pt>
    <dgm:pt modelId="{85A86F74-99C6-4504-870F-E0BD5C248053}">
      <dgm:prSet/>
      <dgm:spPr/>
      <dgm:t>
        <a:bodyPr/>
        <a:lstStyle/>
        <a:p>
          <a:r>
            <a:rPr lang="en-US" dirty="0"/>
            <a:t>ICG members decide by consensus on the release of vaccines and other supplies to the requesting country </a:t>
          </a:r>
        </a:p>
      </dgm:t>
    </dgm:pt>
    <dgm:pt modelId="{F328CF8D-F59E-4E9E-BE02-6F728EBA3401}" type="parTrans" cxnId="{45ABEBA3-B2AC-4E55-8ADD-60267ADACAC9}">
      <dgm:prSet/>
      <dgm:spPr/>
      <dgm:t>
        <a:bodyPr/>
        <a:lstStyle/>
        <a:p>
          <a:endParaRPr lang="en-US"/>
        </a:p>
      </dgm:t>
    </dgm:pt>
    <dgm:pt modelId="{A61C73C9-71A7-4C8B-94E0-B64576016D89}" type="sibTrans" cxnId="{45ABEBA3-B2AC-4E55-8ADD-60267ADACAC9}">
      <dgm:prSet/>
      <dgm:spPr/>
      <dgm:t>
        <a:bodyPr/>
        <a:lstStyle/>
        <a:p>
          <a:endParaRPr lang="en-US"/>
        </a:p>
      </dgm:t>
    </dgm:pt>
    <dgm:pt modelId="{5D83819D-F00C-44DE-A7B1-2122E87DCA71}">
      <dgm:prSet/>
      <dgm:spPr/>
      <dgm:t>
        <a:bodyPr/>
        <a:lstStyle/>
        <a:p>
          <a:r>
            <a:rPr lang="en-US" dirty="0"/>
            <a:t>If approved, UNICEF Supply Division organizes the delivery of vaccines to the country </a:t>
          </a:r>
        </a:p>
      </dgm:t>
    </dgm:pt>
    <dgm:pt modelId="{8126FB9C-E7FF-4C8A-801F-921729C8703A}" type="parTrans" cxnId="{4C1785C8-7130-4399-AB46-E2D7066CC0DE}">
      <dgm:prSet/>
      <dgm:spPr/>
      <dgm:t>
        <a:bodyPr/>
        <a:lstStyle/>
        <a:p>
          <a:endParaRPr lang="en-US"/>
        </a:p>
      </dgm:t>
    </dgm:pt>
    <dgm:pt modelId="{CF005950-7D81-4AB5-8CA8-F8A3537FBCA1}" type="sibTrans" cxnId="{4C1785C8-7130-4399-AB46-E2D7066CC0DE}">
      <dgm:prSet/>
      <dgm:spPr/>
      <dgm:t>
        <a:bodyPr/>
        <a:lstStyle/>
        <a:p>
          <a:endParaRPr lang="en-US"/>
        </a:p>
      </dgm:t>
    </dgm:pt>
    <dgm:pt modelId="{FBEB333F-F5B7-4CAA-8096-7A84C32060D1}" type="pres">
      <dgm:prSet presAssocID="{F1842600-EC0D-4F50-8B60-3BD509BCD860}" presName="Name0" presStyleCnt="0">
        <dgm:presLayoutVars>
          <dgm:dir/>
          <dgm:resizeHandles val="exact"/>
        </dgm:presLayoutVars>
      </dgm:prSet>
      <dgm:spPr/>
    </dgm:pt>
    <dgm:pt modelId="{3FDF4A6C-8D91-41C8-A9C8-F13D96F02085}" type="pres">
      <dgm:prSet presAssocID="{FE8CB602-03B9-4843-9BCD-1BEE55BDD107}" presName="node" presStyleLbl="node1" presStyleIdx="0" presStyleCnt="4">
        <dgm:presLayoutVars>
          <dgm:bulletEnabled val="1"/>
        </dgm:presLayoutVars>
      </dgm:prSet>
      <dgm:spPr/>
    </dgm:pt>
    <dgm:pt modelId="{4D5E0DDA-AFA0-459F-A8A8-FC6541EC51F3}" type="pres">
      <dgm:prSet presAssocID="{59259BBF-6E70-4FCF-AE45-A506CC0A3350}" presName="sibTrans" presStyleLbl="sibTrans2D1" presStyleIdx="0" presStyleCnt="3"/>
      <dgm:spPr/>
    </dgm:pt>
    <dgm:pt modelId="{16C07315-68EA-4ABD-A5AB-364DF572DE28}" type="pres">
      <dgm:prSet presAssocID="{59259BBF-6E70-4FCF-AE45-A506CC0A3350}" presName="connectorText" presStyleLbl="sibTrans2D1" presStyleIdx="0" presStyleCnt="3"/>
      <dgm:spPr/>
    </dgm:pt>
    <dgm:pt modelId="{18F57C2A-F63D-4B25-B72C-F5D3989F7C6B}" type="pres">
      <dgm:prSet presAssocID="{1D170E83-EBCC-4343-86D7-679CBD451DBB}" presName="node" presStyleLbl="node1" presStyleIdx="1" presStyleCnt="4">
        <dgm:presLayoutVars>
          <dgm:bulletEnabled val="1"/>
        </dgm:presLayoutVars>
      </dgm:prSet>
      <dgm:spPr/>
    </dgm:pt>
    <dgm:pt modelId="{29EF54E8-7AEF-4A29-9AA9-9CB8A7644454}" type="pres">
      <dgm:prSet presAssocID="{3CE5B6F5-D7A9-42C1-AAC8-6C982ADC7715}" presName="sibTrans" presStyleLbl="sibTrans2D1" presStyleIdx="1" presStyleCnt="3"/>
      <dgm:spPr/>
    </dgm:pt>
    <dgm:pt modelId="{CEC6AD69-06F5-4DE2-A2F3-BECD311D65F4}" type="pres">
      <dgm:prSet presAssocID="{3CE5B6F5-D7A9-42C1-AAC8-6C982ADC7715}" presName="connectorText" presStyleLbl="sibTrans2D1" presStyleIdx="1" presStyleCnt="3"/>
      <dgm:spPr/>
    </dgm:pt>
    <dgm:pt modelId="{3AF184D8-9BD0-42FB-A01B-7204D2E07B69}" type="pres">
      <dgm:prSet presAssocID="{85A86F74-99C6-4504-870F-E0BD5C248053}" presName="node" presStyleLbl="node1" presStyleIdx="2" presStyleCnt="4">
        <dgm:presLayoutVars>
          <dgm:bulletEnabled val="1"/>
        </dgm:presLayoutVars>
      </dgm:prSet>
      <dgm:spPr/>
    </dgm:pt>
    <dgm:pt modelId="{9E1BC04A-E67D-44C2-A92D-ACEF879DDB1E}" type="pres">
      <dgm:prSet presAssocID="{A61C73C9-71A7-4C8B-94E0-B64576016D89}" presName="sibTrans" presStyleLbl="sibTrans2D1" presStyleIdx="2" presStyleCnt="3"/>
      <dgm:spPr/>
    </dgm:pt>
    <dgm:pt modelId="{A282EC3F-613B-48A9-9A58-59260BD9A76B}" type="pres">
      <dgm:prSet presAssocID="{A61C73C9-71A7-4C8B-94E0-B64576016D89}" presName="connectorText" presStyleLbl="sibTrans2D1" presStyleIdx="2" presStyleCnt="3"/>
      <dgm:spPr/>
    </dgm:pt>
    <dgm:pt modelId="{4A0D9366-C4BD-419F-A167-D3720F7E099B}" type="pres">
      <dgm:prSet presAssocID="{5D83819D-F00C-44DE-A7B1-2122E87DCA71}" presName="node" presStyleLbl="node1" presStyleIdx="3" presStyleCnt="4">
        <dgm:presLayoutVars>
          <dgm:bulletEnabled val="1"/>
        </dgm:presLayoutVars>
      </dgm:prSet>
      <dgm:spPr/>
    </dgm:pt>
  </dgm:ptLst>
  <dgm:cxnLst>
    <dgm:cxn modelId="{B6EC500C-2A56-4EDD-A4DE-84C2D5760562}" type="presOf" srcId="{59259BBF-6E70-4FCF-AE45-A506CC0A3350}" destId="{16C07315-68EA-4ABD-A5AB-364DF572DE28}" srcOrd="1" destOrd="0" presId="urn:microsoft.com/office/officeart/2005/8/layout/process1"/>
    <dgm:cxn modelId="{B65E7C61-9588-4A40-BC66-692471B7CBB6}" type="presOf" srcId="{FE8CB602-03B9-4843-9BCD-1BEE55BDD107}" destId="{3FDF4A6C-8D91-41C8-A9C8-F13D96F02085}" srcOrd="0" destOrd="0" presId="urn:microsoft.com/office/officeart/2005/8/layout/process1"/>
    <dgm:cxn modelId="{37015164-E4EF-4D5C-9DFC-B6639B2AE2D7}" type="presOf" srcId="{5D83819D-F00C-44DE-A7B1-2122E87DCA71}" destId="{4A0D9366-C4BD-419F-A167-D3720F7E099B}" srcOrd="0" destOrd="0" presId="urn:microsoft.com/office/officeart/2005/8/layout/process1"/>
    <dgm:cxn modelId="{17D43E48-FD69-4C5E-8A7A-B32CE4F730E5}" srcId="{F1842600-EC0D-4F50-8B60-3BD509BCD860}" destId="{FE8CB602-03B9-4843-9BCD-1BEE55BDD107}" srcOrd="0" destOrd="0" parTransId="{B06418D9-36EE-4261-9C63-425D763B0752}" sibTransId="{59259BBF-6E70-4FCF-AE45-A506CC0A3350}"/>
    <dgm:cxn modelId="{8A62B871-49EC-440F-85D2-C4952785613F}" srcId="{F1842600-EC0D-4F50-8B60-3BD509BCD860}" destId="{1D170E83-EBCC-4343-86D7-679CBD451DBB}" srcOrd="1" destOrd="0" parTransId="{19117FFC-8498-4DB2-8F67-EF028EBD94AD}" sibTransId="{3CE5B6F5-D7A9-42C1-AAC8-6C982ADC7715}"/>
    <dgm:cxn modelId="{3C3BA17F-6C3A-439E-B18D-8CA543DDDAC6}" type="presOf" srcId="{85A86F74-99C6-4504-870F-E0BD5C248053}" destId="{3AF184D8-9BD0-42FB-A01B-7204D2E07B69}" srcOrd="0" destOrd="0" presId="urn:microsoft.com/office/officeart/2005/8/layout/process1"/>
    <dgm:cxn modelId="{45ABEBA3-B2AC-4E55-8ADD-60267ADACAC9}" srcId="{F1842600-EC0D-4F50-8B60-3BD509BCD860}" destId="{85A86F74-99C6-4504-870F-E0BD5C248053}" srcOrd="2" destOrd="0" parTransId="{F328CF8D-F59E-4E9E-BE02-6F728EBA3401}" sibTransId="{A61C73C9-71A7-4C8B-94E0-B64576016D89}"/>
    <dgm:cxn modelId="{5FD44DA8-9368-40A5-A99A-D37C8E7D6949}" type="presOf" srcId="{1D170E83-EBCC-4343-86D7-679CBD451DBB}" destId="{18F57C2A-F63D-4B25-B72C-F5D3989F7C6B}" srcOrd="0" destOrd="0" presId="urn:microsoft.com/office/officeart/2005/8/layout/process1"/>
    <dgm:cxn modelId="{525148AA-2327-4A00-A0D9-CD009500C375}" type="presOf" srcId="{59259BBF-6E70-4FCF-AE45-A506CC0A3350}" destId="{4D5E0DDA-AFA0-459F-A8A8-FC6541EC51F3}" srcOrd="0" destOrd="0" presId="urn:microsoft.com/office/officeart/2005/8/layout/process1"/>
    <dgm:cxn modelId="{5BE9F6B7-BD90-4348-8706-790C81959B3B}" type="presOf" srcId="{F1842600-EC0D-4F50-8B60-3BD509BCD860}" destId="{FBEB333F-F5B7-4CAA-8096-7A84C32060D1}" srcOrd="0" destOrd="0" presId="urn:microsoft.com/office/officeart/2005/8/layout/process1"/>
    <dgm:cxn modelId="{8E74BFC1-C444-4519-8DDB-449FBDE63DDE}" type="presOf" srcId="{3CE5B6F5-D7A9-42C1-AAC8-6C982ADC7715}" destId="{29EF54E8-7AEF-4A29-9AA9-9CB8A7644454}" srcOrd="0" destOrd="0" presId="urn:microsoft.com/office/officeart/2005/8/layout/process1"/>
    <dgm:cxn modelId="{4C1785C8-7130-4399-AB46-E2D7066CC0DE}" srcId="{F1842600-EC0D-4F50-8B60-3BD509BCD860}" destId="{5D83819D-F00C-44DE-A7B1-2122E87DCA71}" srcOrd="3" destOrd="0" parTransId="{8126FB9C-E7FF-4C8A-801F-921729C8703A}" sibTransId="{CF005950-7D81-4AB5-8CA8-F8A3537FBCA1}"/>
    <dgm:cxn modelId="{F4F5E1CE-8C81-4BDD-B009-1BB68D4562D0}" type="presOf" srcId="{A61C73C9-71A7-4C8B-94E0-B64576016D89}" destId="{A282EC3F-613B-48A9-9A58-59260BD9A76B}" srcOrd="1" destOrd="0" presId="urn:microsoft.com/office/officeart/2005/8/layout/process1"/>
    <dgm:cxn modelId="{5F265FD4-277F-437A-BDC3-A2E8ED158E2C}" type="presOf" srcId="{3CE5B6F5-D7A9-42C1-AAC8-6C982ADC7715}" destId="{CEC6AD69-06F5-4DE2-A2F3-BECD311D65F4}" srcOrd="1" destOrd="0" presId="urn:microsoft.com/office/officeart/2005/8/layout/process1"/>
    <dgm:cxn modelId="{4CF0B7E5-5FFE-4DFB-990F-98B84D2BFB9F}" type="presOf" srcId="{A61C73C9-71A7-4C8B-94E0-B64576016D89}" destId="{9E1BC04A-E67D-44C2-A92D-ACEF879DDB1E}" srcOrd="0" destOrd="0" presId="urn:microsoft.com/office/officeart/2005/8/layout/process1"/>
    <dgm:cxn modelId="{4B6C04BB-567F-4AFF-BC88-C2FF9CDB624A}" type="presParOf" srcId="{FBEB333F-F5B7-4CAA-8096-7A84C32060D1}" destId="{3FDF4A6C-8D91-41C8-A9C8-F13D96F02085}" srcOrd="0" destOrd="0" presId="urn:microsoft.com/office/officeart/2005/8/layout/process1"/>
    <dgm:cxn modelId="{C18BC6BB-9E09-4428-BAA8-32687DE169DF}" type="presParOf" srcId="{FBEB333F-F5B7-4CAA-8096-7A84C32060D1}" destId="{4D5E0DDA-AFA0-459F-A8A8-FC6541EC51F3}" srcOrd="1" destOrd="0" presId="urn:microsoft.com/office/officeart/2005/8/layout/process1"/>
    <dgm:cxn modelId="{51D1F214-87D2-41C2-826B-5AA67FFFC465}" type="presParOf" srcId="{4D5E0DDA-AFA0-459F-A8A8-FC6541EC51F3}" destId="{16C07315-68EA-4ABD-A5AB-364DF572DE28}" srcOrd="0" destOrd="0" presId="urn:microsoft.com/office/officeart/2005/8/layout/process1"/>
    <dgm:cxn modelId="{8B68EE9B-E733-415D-919F-7C1A86307BD0}" type="presParOf" srcId="{FBEB333F-F5B7-4CAA-8096-7A84C32060D1}" destId="{18F57C2A-F63D-4B25-B72C-F5D3989F7C6B}" srcOrd="2" destOrd="0" presId="urn:microsoft.com/office/officeart/2005/8/layout/process1"/>
    <dgm:cxn modelId="{A745E46E-5BD4-41D6-8837-8B4EA465A73E}" type="presParOf" srcId="{FBEB333F-F5B7-4CAA-8096-7A84C32060D1}" destId="{29EF54E8-7AEF-4A29-9AA9-9CB8A7644454}" srcOrd="3" destOrd="0" presId="urn:microsoft.com/office/officeart/2005/8/layout/process1"/>
    <dgm:cxn modelId="{A39D0F09-928A-4A77-AA94-6BAE378222C7}" type="presParOf" srcId="{29EF54E8-7AEF-4A29-9AA9-9CB8A7644454}" destId="{CEC6AD69-06F5-4DE2-A2F3-BECD311D65F4}" srcOrd="0" destOrd="0" presId="urn:microsoft.com/office/officeart/2005/8/layout/process1"/>
    <dgm:cxn modelId="{A241D49E-9F3B-49BF-B4B9-D22220ECB5B1}" type="presParOf" srcId="{FBEB333F-F5B7-4CAA-8096-7A84C32060D1}" destId="{3AF184D8-9BD0-42FB-A01B-7204D2E07B69}" srcOrd="4" destOrd="0" presId="urn:microsoft.com/office/officeart/2005/8/layout/process1"/>
    <dgm:cxn modelId="{F5B07C5A-EF5F-4A40-9609-AB91C700E304}" type="presParOf" srcId="{FBEB333F-F5B7-4CAA-8096-7A84C32060D1}" destId="{9E1BC04A-E67D-44C2-A92D-ACEF879DDB1E}" srcOrd="5" destOrd="0" presId="urn:microsoft.com/office/officeart/2005/8/layout/process1"/>
    <dgm:cxn modelId="{C1B00DF7-22DC-4062-B73A-684F4F5740F4}" type="presParOf" srcId="{9E1BC04A-E67D-44C2-A92D-ACEF879DDB1E}" destId="{A282EC3F-613B-48A9-9A58-59260BD9A76B}" srcOrd="0" destOrd="0" presId="urn:microsoft.com/office/officeart/2005/8/layout/process1"/>
    <dgm:cxn modelId="{A71B0AC2-2F62-480C-922E-D71F931BA618}" type="presParOf" srcId="{FBEB333F-F5B7-4CAA-8096-7A84C32060D1}" destId="{4A0D9366-C4BD-419F-A167-D3720F7E099B}"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BB26CE-7A62-4E41-8E0E-5B71C803F292}">
      <dsp:nvSpPr>
        <dsp:cNvPr id="0" name=""/>
        <dsp:cNvSpPr/>
      </dsp:nvSpPr>
      <dsp:spPr>
        <a:xfrm>
          <a:off x="559818" y="309969"/>
          <a:ext cx="1445678" cy="1445678"/>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197C95-F6E2-4BD1-B77A-9EFC684C0099}">
      <dsp:nvSpPr>
        <dsp:cNvPr id="0" name=""/>
        <dsp:cNvSpPr/>
      </dsp:nvSpPr>
      <dsp:spPr>
        <a:xfrm>
          <a:off x="867913" y="618064"/>
          <a:ext cx="829487" cy="8294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E1417A2-076E-4771-97BF-9A78FBBC7C42}">
      <dsp:nvSpPr>
        <dsp:cNvPr id="0" name=""/>
        <dsp:cNvSpPr/>
      </dsp:nvSpPr>
      <dsp:spPr>
        <a:xfrm>
          <a:off x="97674" y="2205941"/>
          <a:ext cx="236996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90000"/>
            </a:lnSpc>
            <a:spcBef>
              <a:spcPct val="0"/>
            </a:spcBef>
            <a:spcAft>
              <a:spcPct val="35000"/>
            </a:spcAft>
            <a:buNone/>
            <a:defRPr cap="all"/>
          </a:pPr>
          <a:r>
            <a:rPr lang="en-US" sz="2100" kern="1200"/>
            <a:t>Meningococcal (1997)</a:t>
          </a:r>
        </a:p>
      </dsp:txBody>
      <dsp:txXfrm>
        <a:off x="97674" y="2205941"/>
        <a:ext cx="2369965" cy="720000"/>
      </dsp:txXfrm>
    </dsp:sp>
    <dsp:sp modelId="{9BD80587-8D49-402E-B0ED-F62BE71F170A}">
      <dsp:nvSpPr>
        <dsp:cNvPr id="0" name=""/>
        <dsp:cNvSpPr/>
      </dsp:nvSpPr>
      <dsp:spPr>
        <a:xfrm>
          <a:off x="3344527" y="309969"/>
          <a:ext cx="1445678" cy="1445678"/>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A214AD2-3113-44AB-8B77-E010982ACEBB}">
      <dsp:nvSpPr>
        <dsp:cNvPr id="0" name=""/>
        <dsp:cNvSpPr/>
      </dsp:nvSpPr>
      <dsp:spPr>
        <a:xfrm>
          <a:off x="3652622" y="618064"/>
          <a:ext cx="829487" cy="8294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EA4226E-D39B-4F9F-BFE3-B98215D29BEE}">
      <dsp:nvSpPr>
        <dsp:cNvPr id="0" name=""/>
        <dsp:cNvSpPr/>
      </dsp:nvSpPr>
      <dsp:spPr>
        <a:xfrm>
          <a:off x="2882383" y="2205941"/>
          <a:ext cx="236996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90000"/>
            </a:lnSpc>
            <a:spcBef>
              <a:spcPct val="0"/>
            </a:spcBef>
            <a:spcAft>
              <a:spcPct val="35000"/>
            </a:spcAft>
            <a:buNone/>
            <a:defRPr cap="all"/>
          </a:pPr>
          <a:r>
            <a:rPr lang="en-US" sz="2100" kern="1200"/>
            <a:t>Yellow Fever (2001)</a:t>
          </a:r>
        </a:p>
      </dsp:txBody>
      <dsp:txXfrm>
        <a:off x="2882383" y="2205941"/>
        <a:ext cx="2369965" cy="720000"/>
      </dsp:txXfrm>
    </dsp:sp>
    <dsp:sp modelId="{CFF85903-5AE0-4A0B-B129-4C5DD6D7D91F}">
      <dsp:nvSpPr>
        <dsp:cNvPr id="0" name=""/>
        <dsp:cNvSpPr/>
      </dsp:nvSpPr>
      <dsp:spPr>
        <a:xfrm>
          <a:off x="6129236" y="309969"/>
          <a:ext cx="1445678" cy="1445678"/>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B6DEE6-578B-47B8-99CC-F308EA3BB55B}">
      <dsp:nvSpPr>
        <dsp:cNvPr id="0" name=""/>
        <dsp:cNvSpPr/>
      </dsp:nvSpPr>
      <dsp:spPr>
        <a:xfrm>
          <a:off x="6437331" y="618064"/>
          <a:ext cx="829487" cy="8294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E5D544A-3B22-41FF-8319-F202B0CBE977}">
      <dsp:nvSpPr>
        <dsp:cNvPr id="0" name=""/>
        <dsp:cNvSpPr/>
      </dsp:nvSpPr>
      <dsp:spPr>
        <a:xfrm>
          <a:off x="5667092" y="2205941"/>
          <a:ext cx="236996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90000"/>
            </a:lnSpc>
            <a:spcBef>
              <a:spcPct val="0"/>
            </a:spcBef>
            <a:spcAft>
              <a:spcPct val="35000"/>
            </a:spcAft>
            <a:buNone/>
            <a:defRPr cap="all"/>
          </a:pPr>
          <a:r>
            <a:rPr lang="en-US" sz="2100" kern="1200"/>
            <a:t>Cholera </a:t>
          </a:r>
        </a:p>
        <a:p>
          <a:pPr marL="0" lvl="0" indent="0" algn="ctr" defTabSz="933450">
            <a:lnSpc>
              <a:spcPct val="90000"/>
            </a:lnSpc>
            <a:spcBef>
              <a:spcPct val="0"/>
            </a:spcBef>
            <a:spcAft>
              <a:spcPct val="35000"/>
            </a:spcAft>
            <a:buNone/>
            <a:defRPr cap="all"/>
          </a:pPr>
          <a:r>
            <a:rPr lang="en-US" sz="2100" kern="1200"/>
            <a:t>(2013)</a:t>
          </a:r>
        </a:p>
      </dsp:txBody>
      <dsp:txXfrm>
        <a:off x="5667092" y="2205941"/>
        <a:ext cx="2369965" cy="720000"/>
      </dsp:txXfrm>
    </dsp:sp>
    <dsp:sp modelId="{DBF6BD90-898B-4C6C-8784-3E2A47D0C55B}">
      <dsp:nvSpPr>
        <dsp:cNvPr id="0" name=""/>
        <dsp:cNvSpPr/>
      </dsp:nvSpPr>
      <dsp:spPr>
        <a:xfrm>
          <a:off x="8913945" y="309969"/>
          <a:ext cx="1445678" cy="1445678"/>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D7C511-1907-4F60-8F16-0E6733125075}">
      <dsp:nvSpPr>
        <dsp:cNvPr id="0" name=""/>
        <dsp:cNvSpPr/>
      </dsp:nvSpPr>
      <dsp:spPr>
        <a:xfrm>
          <a:off x="9222040" y="618064"/>
          <a:ext cx="829487" cy="829487"/>
        </a:xfrm>
        <a:prstGeom prst="rect">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l="-56000" r="-56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25B4507-2509-4A98-A1D2-E182E0BE78EF}">
      <dsp:nvSpPr>
        <dsp:cNvPr id="0" name=""/>
        <dsp:cNvSpPr/>
      </dsp:nvSpPr>
      <dsp:spPr>
        <a:xfrm>
          <a:off x="8451801" y="2205941"/>
          <a:ext cx="236996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90000"/>
            </a:lnSpc>
            <a:spcBef>
              <a:spcPct val="0"/>
            </a:spcBef>
            <a:spcAft>
              <a:spcPct val="35000"/>
            </a:spcAft>
            <a:buNone/>
            <a:defRPr cap="all"/>
          </a:pPr>
          <a:r>
            <a:rPr lang="en-US" sz="2100" b="1" kern="1200"/>
            <a:t>Ebola</a:t>
          </a:r>
        </a:p>
        <a:p>
          <a:pPr marL="0" lvl="0" indent="0" algn="ctr" defTabSz="933450">
            <a:lnSpc>
              <a:spcPct val="90000"/>
            </a:lnSpc>
            <a:spcBef>
              <a:spcPct val="0"/>
            </a:spcBef>
            <a:spcAft>
              <a:spcPct val="35000"/>
            </a:spcAft>
            <a:buNone/>
            <a:defRPr cap="all"/>
          </a:pPr>
          <a:r>
            <a:rPr lang="en-US" sz="2100" b="1" kern="1200"/>
            <a:t> (2021)</a:t>
          </a:r>
          <a:endParaRPr lang="en-US" sz="2100" kern="1200"/>
        </a:p>
      </dsp:txBody>
      <dsp:txXfrm>
        <a:off x="8451801" y="2205941"/>
        <a:ext cx="2369965"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DF4A6C-8D91-41C8-A9C8-F13D96F02085}">
      <dsp:nvSpPr>
        <dsp:cNvPr id="0" name=""/>
        <dsp:cNvSpPr/>
      </dsp:nvSpPr>
      <dsp:spPr>
        <a:xfrm>
          <a:off x="4872" y="472673"/>
          <a:ext cx="2130260" cy="229668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Country must complete and submit a request to the ICG Secretariat using the standard application form, with annexes and relevant documents</a:t>
          </a:r>
        </a:p>
      </dsp:txBody>
      <dsp:txXfrm>
        <a:off x="67265" y="535066"/>
        <a:ext cx="2005474" cy="2171901"/>
      </dsp:txXfrm>
    </dsp:sp>
    <dsp:sp modelId="{4D5E0DDA-AFA0-459F-A8A8-FC6541EC51F3}">
      <dsp:nvSpPr>
        <dsp:cNvPr id="0" name=""/>
        <dsp:cNvSpPr/>
      </dsp:nvSpPr>
      <dsp:spPr>
        <a:xfrm>
          <a:off x="2348158" y="1356864"/>
          <a:ext cx="451615" cy="528304"/>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348158" y="1462525"/>
        <a:ext cx="316131" cy="316982"/>
      </dsp:txXfrm>
    </dsp:sp>
    <dsp:sp modelId="{18F57C2A-F63D-4B25-B72C-F5D3989F7C6B}">
      <dsp:nvSpPr>
        <dsp:cNvPr id="0" name=""/>
        <dsp:cNvSpPr/>
      </dsp:nvSpPr>
      <dsp:spPr>
        <a:xfrm>
          <a:off x="2987237" y="472673"/>
          <a:ext cx="2130260" cy="2296687"/>
        </a:xfrm>
        <a:prstGeom prst="roundRect">
          <a:avLst>
            <a:gd name="adj" fmla="val 10000"/>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The ICG secretariat circulates the request to the ICG members from the four agencies</a:t>
          </a:r>
        </a:p>
      </dsp:txBody>
      <dsp:txXfrm>
        <a:off x="3049630" y="535066"/>
        <a:ext cx="2005474" cy="2171901"/>
      </dsp:txXfrm>
    </dsp:sp>
    <dsp:sp modelId="{29EF54E8-7AEF-4A29-9AA9-9CB8A7644454}">
      <dsp:nvSpPr>
        <dsp:cNvPr id="0" name=""/>
        <dsp:cNvSpPr/>
      </dsp:nvSpPr>
      <dsp:spPr>
        <a:xfrm>
          <a:off x="5330523" y="1356864"/>
          <a:ext cx="451615" cy="528304"/>
        </a:xfrm>
        <a:prstGeom prst="rightArrow">
          <a:avLst>
            <a:gd name="adj1" fmla="val 60000"/>
            <a:gd name="adj2" fmla="val 50000"/>
          </a:avLst>
        </a:prstGeom>
        <a:solidFill>
          <a:schemeClr val="accent2">
            <a:hueOff val="-727682"/>
            <a:satOff val="-41964"/>
            <a:lumOff val="431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5330523" y="1462525"/>
        <a:ext cx="316131" cy="316982"/>
      </dsp:txXfrm>
    </dsp:sp>
    <dsp:sp modelId="{3AF184D8-9BD0-42FB-A01B-7204D2E07B69}">
      <dsp:nvSpPr>
        <dsp:cNvPr id="0" name=""/>
        <dsp:cNvSpPr/>
      </dsp:nvSpPr>
      <dsp:spPr>
        <a:xfrm>
          <a:off x="5969602" y="472673"/>
          <a:ext cx="2130260" cy="2296687"/>
        </a:xfrm>
        <a:prstGeom prst="roundRect">
          <a:avLst>
            <a:gd name="adj" fmla="val 10000"/>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ICG members decide by consensus on the release of vaccines and other supplies to the requesting country </a:t>
          </a:r>
        </a:p>
      </dsp:txBody>
      <dsp:txXfrm>
        <a:off x="6031995" y="535066"/>
        <a:ext cx="2005474" cy="2171901"/>
      </dsp:txXfrm>
    </dsp:sp>
    <dsp:sp modelId="{9E1BC04A-E67D-44C2-A92D-ACEF879DDB1E}">
      <dsp:nvSpPr>
        <dsp:cNvPr id="0" name=""/>
        <dsp:cNvSpPr/>
      </dsp:nvSpPr>
      <dsp:spPr>
        <a:xfrm>
          <a:off x="8312888" y="1356864"/>
          <a:ext cx="451615" cy="528304"/>
        </a:xfrm>
        <a:prstGeom prst="rightArrow">
          <a:avLst>
            <a:gd name="adj1" fmla="val 60000"/>
            <a:gd name="adj2" fmla="val 50000"/>
          </a:avLst>
        </a:prstGeom>
        <a:solidFill>
          <a:schemeClr val="accent2">
            <a:hueOff val="-1455363"/>
            <a:satOff val="-83928"/>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8312888" y="1462525"/>
        <a:ext cx="316131" cy="316982"/>
      </dsp:txXfrm>
    </dsp:sp>
    <dsp:sp modelId="{4A0D9366-C4BD-419F-A167-D3720F7E099B}">
      <dsp:nvSpPr>
        <dsp:cNvPr id="0" name=""/>
        <dsp:cNvSpPr/>
      </dsp:nvSpPr>
      <dsp:spPr>
        <a:xfrm>
          <a:off x="8951967" y="472673"/>
          <a:ext cx="2130260" cy="2296687"/>
        </a:xfrm>
        <a:prstGeom prst="roundRect">
          <a:avLst>
            <a:gd name="adj" fmla="val 10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If approved, UNICEF Supply Division organizes the delivery of vaccines to the country </a:t>
          </a:r>
        </a:p>
      </dsp:txBody>
      <dsp:txXfrm>
        <a:off x="9014360" y="535066"/>
        <a:ext cx="2005474" cy="2171901"/>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E65E887-92C8-AD89-9693-CAD38F167CA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D3D0433-AFA3-CAF7-D5C4-4398FFE127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353B50C-BEBF-47AC-8B93-70CBA6A2F48A}" type="datetimeFigureOut">
              <a:rPr lang="en-US" smtClean="0"/>
              <a:t>7/16/2024</a:t>
            </a:fld>
            <a:endParaRPr lang="en-US"/>
          </a:p>
        </p:txBody>
      </p:sp>
      <p:sp>
        <p:nvSpPr>
          <p:cNvPr id="4" name="Footer Placeholder 3">
            <a:extLst>
              <a:ext uri="{FF2B5EF4-FFF2-40B4-BE49-F238E27FC236}">
                <a16:creationId xmlns:a16="http://schemas.microsoft.com/office/drawing/2014/main" id="{46AFCA37-F007-9E2D-C22E-843CD8D3116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2113E11-4477-2C43-DCB4-4F356C74294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77808B3-9D13-4905-85AC-473BE257ACCB}" type="slidenum">
              <a:rPr lang="en-US" smtClean="0"/>
              <a:t>‹#›</a:t>
            </a:fld>
            <a:endParaRPr lang="en-US"/>
          </a:p>
        </p:txBody>
      </p:sp>
    </p:spTree>
    <p:extLst>
      <p:ext uri="{BB962C8B-B14F-4D97-AF65-F5344CB8AC3E}">
        <p14:creationId xmlns:p14="http://schemas.microsoft.com/office/powerpoint/2010/main" val="14962382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9D8D69-9081-CC4C-AA9A-8A91BE58FF5B}" type="datetimeFigureOut">
              <a:rPr lang="en-US" smtClean="0"/>
              <a:t>7/16/2024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A817AA-0E04-6A40-B2F8-6BF7D849D761}" type="slidenum">
              <a:rPr lang="en-US" smtClean="0"/>
              <a:t>‹#›</a:t>
            </a:fld>
            <a:endParaRPr lang="en-US"/>
          </a:p>
        </p:txBody>
      </p:sp>
    </p:spTree>
    <p:extLst>
      <p:ext uri="{BB962C8B-B14F-4D97-AF65-F5344CB8AC3E}">
        <p14:creationId xmlns:p14="http://schemas.microsoft.com/office/powerpoint/2010/main" val="3524137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A817AA-0E04-6A40-B2F8-6BF7D849D761}" type="slidenum">
              <a:rPr lang="en-US" smtClean="0"/>
              <a:t>1</a:t>
            </a:fld>
            <a:endParaRPr lang="en-US"/>
          </a:p>
        </p:txBody>
      </p:sp>
    </p:spTree>
    <p:extLst>
      <p:ext uri="{BB962C8B-B14F-4D97-AF65-F5344CB8AC3E}">
        <p14:creationId xmlns:p14="http://schemas.microsoft.com/office/powerpoint/2010/main" val="848813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4886325" algn="l"/>
              </a:tabLst>
            </a:pPr>
            <a:r>
              <a:rPr lang="en-US" dirty="0"/>
              <a:t>Countries </a:t>
            </a:r>
            <a:r>
              <a:rPr lang="en-US" sz="1800" dirty="0">
                <a:effectLst/>
                <a:latin typeface="Times New Roman" panose="02020603050405020304" pitchFamily="18" charset="0"/>
                <a:ea typeface="Times New Roman" panose="02020603050405020304" pitchFamily="18" charset="0"/>
              </a:rPr>
              <a:t>can access Ebola vaccine through two mechanism. The first is through </a:t>
            </a:r>
          </a:p>
          <a:p>
            <a:pPr marL="0" marR="0">
              <a:spcBef>
                <a:spcPts val="0"/>
              </a:spcBef>
              <a:spcAft>
                <a:spcPts val="0"/>
              </a:spcAft>
              <a:tabLst>
                <a:tab pos="4886325" algn="l"/>
              </a:tabLst>
            </a:pPr>
            <a:r>
              <a:rPr lang="en-US" sz="1800" dirty="0">
                <a:effectLst/>
                <a:latin typeface="Times New Roman" panose="02020603050405020304" pitchFamily="18" charset="0"/>
                <a:ea typeface="Times New Roman" panose="02020603050405020304" pitchFamily="18" charset="0"/>
              </a:rPr>
              <a:t>the Preventive Ebola vaccination funding window that Gavi mentioned earlier today. Either PQ vaccine can be requested for preventive vaccination of at-risk populations. Additionally, to support countries in the rollout, an Ebola vaccine coordination team, with membership from multiple partners was formed in 2023 to develop technical guidance and provide technical support and create and support a monitoring evaluation and learning agenda. </a:t>
            </a:r>
          </a:p>
          <a:p>
            <a:pPr marL="0" marR="0">
              <a:spcBef>
                <a:spcPts val="0"/>
              </a:spcBef>
              <a:spcAft>
                <a:spcPts val="0"/>
              </a:spcAft>
              <a:tabLst>
                <a:tab pos="4886325" algn="l"/>
              </a:tabLst>
            </a:pP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4886325" algn="l"/>
              </a:tabLst>
            </a:pPr>
            <a:r>
              <a:rPr lang="en-US" sz="1800" dirty="0">
                <a:effectLst/>
                <a:latin typeface="Times New Roman" panose="02020603050405020304" pitchFamily="18" charset="0"/>
                <a:ea typeface="Times New Roman" panose="02020603050405020304" pitchFamily="18" charset="0"/>
              </a:rPr>
              <a:t>The second option is 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Times New Roman" panose="02020603050405020304" pitchFamily="18" charset="0"/>
              </a:rPr>
              <a:t> the International coordinating group on vaccine provision, which manages emergency vaccine supplies for outbreak response. In the event of an outbreak, a country would request doses here. There is a rolling 500,000 dose stockpile currently available.</a:t>
            </a:r>
          </a:p>
          <a:p>
            <a:endParaRPr lang="en-US" dirty="0"/>
          </a:p>
        </p:txBody>
      </p:sp>
      <p:sp>
        <p:nvSpPr>
          <p:cNvPr id="4" name="Slide Number Placeholder 3"/>
          <p:cNvSpPr>
            <a:spLocks noGrp="1"/>
          </p:cNvSpPr>
          <p:nvPr>
            <p:ph type="sldNum" sz="quarter" idx="5"/>
          </p:nvPr>
        </p:nvSpPr>
        <p:spPr/>
        <p:txBody>
          <a:bodyPr/>
          <a:lstStyle/>
          <a:p>
            <a:fld id="{A0A817AA-0E04-6A40-B2F8-6BF7D849D761}" type="slidenum">
              <a:rPr lang="en-US" smtClean="0"/>
              <a:t>2</a:t>
            </a:fld>
            <a:endParaRPr lang="en-US"/>
          </a:p>
        </p:txBody>
      </p:sp>
    </p:spTree>
    <p:extLst>
      <p:ext uri="{BB962C8B-B14F-4D97-AF65-F5344CB8AC3E}">
        <p14:creationId xmlns:p14="http://schemas.microsoft.com/office/powerpoint/2010/main" val="2645093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A817AA-0E04-6A40-B2F8-6BF7D849D761}" type="slidenum">
              <a:rPr lang="en-US" smtClean="0"/>
              <a:t>6</a:t>
            </a:fld>
            <a:endParaRPr lang="en-US"/>
          </a:p>
        </p:txBody>
      </p:sp>
    </p:spTree>
    <p:extLst>
      <p:ext uri="{BB962C8B-B14F-4D97-AF65-F5344CB8AC3E}">
        <p14:creationId xmlns:p14="http://schemas.microsoft.com/office/powerpoint/2010/main" val="1876872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A817AA-0E04-6A40-B2F8-6BF7D849D761}" type="slidenum">
              <a:rPr lang="en-US" smtClean="0"/>
              <a:t>8</a:t>
            </a:fld>
            <a:endParaRPr lang="en-US"/>
          </a:p>
        </p:txBody>
      </p:sp>
    </p:spTree>
    <p:extLst>
      <p:ext uri="{BB962C8B-B14F-4D97-AF65-F5344CB8AC3E}">
        <p14:creationId xmlns:p14="http://schemas.microsoft.com/office/powerpoint/2010/main" val="3624590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Master" Target="../slideMasters/slideMaster1.xml"/><Relationship Id="rId7" Type="http://schemas.openxmlformats.org/officeDocument/2006/relationships/image" Target="../media/image4.sv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emf"/><Relationship Id="rId10" Type="http://schemas.openxmlformats.org/officeDocument/2006/relationships/image" Target="../media/image7.jpeg"/><Relationship Id="rId4" Type="http://schemas.openxmlformats.org/officeDocument/2006/relationships/oleObject" Target="../embeddings/oleObject2.bin"/><Relationship Id="rId9" Type="http://schemas.openxmlformats.org/officeDocument/2006/relationships/image" Target="../media/image6.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Master" Target="../slideMasters/slideMaster1.xml"/><Relationship Id="rId7" Type="http://schemas.openxmlformats.org/officeDocument/2006/relationships/image" Target="../media/image9.sv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8.png"/><Relationship Id="rId11" Type="http://schemas.openxmlformats.org/officeDocument/2006/relationships/image" Target="../media/image6.jpeg"/><Relationship Id="rId5" Type="http://schemas.openxmlformats.org/officeDocument/2006/relationships/image" Target="../media/image2.emf"/><Relationship Id="rId10" Type="http://schemas.openxmlformats.org/officeDocument/2006/relationships/image" Target="../media/image5.png"/><Relationship Id="rId4" Type="http://schemas.openxmlformats.org/officeDocument/2006/relationships/oleObject" Target="../embeddings/oleObject3.bin"/><Relationship Id="rId9" Type="http://schemas.openxmlformats.org/officeDocument/2006/relationships/image" Target="../media/image4.sv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slideMaster" Target="../slideMasters/slideMaster1.xml"/><Relationship Id="rId7" Type="http://schemas.openxmlformats.org/officeDocument/2006/relationships/image" Target="../media/image3.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10.png"/><Relationship Id="rId5" Type="http://schemas.openxmlformats.org/officeDocument/2006/relationships/image" Target="../media/image2.emf"/><Relationship Id="rId4" Type="http://schemas.openxmlformats.org/officeDocument/2006/relationships/oleObject" Target="../embeddings/oleObject4.bin"/><Relationship Id="rId9"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8.xml"/><Relationship Id="rId5" Type="http://schemas.openxmlformats.org/officeDocument/2006/relationships/image" Target="../media/image10.png"/><Relationship Id="rId4" Type="http://schemas.openxmlformats.org/officeDocument/2006/relationships/image" Target="../media/image11.emf"/></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tags" Target="../tags/tag11.xml"/><Relationship Id="rId7" Type="http://schemas.openxmlformats.org/officeDocument/2006/relationships/image" Target="../media/image6.jpe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slideMaster" Target="../slideMasters/slideMaster1.xml"/><Relationship Id="rId9" Type="http://schemas.openxmlformats.org/officeDocument/2006/relationships/image" Target="../media/image13.JP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tags" Target="../tags/tag14.xml"/><Relationship Id="rId7" Type="http://schemas.openxmlformats.org/officeDocument/2006/relationships/image" Target="../media/image8.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1.emf"/><Relationship Id="rId5" Type="http://schemas.openxmlformats.org/officeDocument/2006/relationships/oleObject" Target="../embeddings/oleObject7.bin"/><Relationship Id="rId4" Type="http://schemas.openxmlformats.org/officeDocument/2006/relationships/slideMaster" Target="../slideMasters/slideMaster1.xml"/><Relationship Id="rId9"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2085327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a:solidFill>
                <a:srgbClr val="FFFFFF"/>
              </a:solidFill>
              <a:latin typeface="+mn-lt"/>
              <a:ea typeface="+mn-ea"/>
              <a:cs typeface="+mn-cs"/>
              <a:sym typeface="Trebuchet MS" panose="020B0603020202020204" pitchFamily="34" charset="0"/>
            </a:endParaRPr>
          </a:p>
        </p:txBody>
      </p:sp>
      <p:sp>
        <p:nvSpPr>
          <p:cNvPr id="29" name="Text Placeholder 1">
            <a:extLst>
              <a:ext uri="{FF2B5EF4-FFF2-40B4-BE49-F238E27FC236}">
                <a16:creationId xmlns:a16="http://schemas.microsoft.com/office/drawing/2014/main" id="{235EC7F4-0A7E-4C7E-A8FE-C39B62CBCA5E}"/>
              </a:ext>
            </a:extLst>
          </p:cNvPr>
          <p:cNvSpPr>
            <a:spLocks noGrp="1"/>
          </p:cNvSpPr>
          <p:nvPr>
            <p:ph type="body" sz="quarter" idx="13" hasCustomPrompt="1"/>
          </p:nvPr>
        </p:nvSpPr>
        <p:spPr>
          <a:xfrm>
            <a:off x="4656667" y="6221122"/>
            <a:ext cx="6896291" cy="218586"/>
          </a:xfrm>
        </p:spPr>
        <p:txBody>
          <a:bodyPr>
            <a:noAutofit/>
          </a:bodyPr>
          <a:lstStyle>
            <a:lvl1pPr>
              <a:defRPr sz="1400">
                <a:solidFill>
                  <a:schemeClr val="tx2"/>
                </a:solidFill>
                <a:latin typeface="+mn-lt"/>
                <a:ea typeface="+mn-ea"/>
                <a:cs typeface="+mn-cs"/>
              </a:defRPr>
            </a:lvl1pPr>
          </a:lstStyle>
          <a:p>
            <a:r>
              <a:rPr lang="hr-HR"/>
              <a:t>Date and Year</a:t>
            </a:r>
            <a:endParaRPr lang="en-GB"/>
          </a:p>
        </p:txBody>
      </p:sp>
      <p:sp>
        <p:nvSpPr>
          <p:cNvPr id="30" name="Subtitle 2">
            <a:extLst>
              <a:ext uri="{FF2B5EF4-FFF2-40B4-BE49-F238E27FC236}">
                <a16:creationId xmlns:a16="http://schemas.microsoft.com/office/drawing/2014/main" id="{F5B49DEB-3E41-44F2-86B5-FB50B4DE6A34}"/>
              </a:ext>
            </a:extLst>
          </p:cNvPr>
          <p:cNvSpPr>
            <a:spLocks noGrp="1"/>
          </p:cNvSpPr>
          <p:nvPr>
            <p:ph type="subTitle" idx="1" hasCustomPrompt="1"/>
          </p:nvPr>
        </p:nvSpPr>
        <p:spPr bwMode="white">
          <a:xfrm>
            <a:off x="4656668" y="5860571"/>
            <a:ext cx="6896291" cy="276999"/>
          </a:xfrm>
          <a:prstGeom prst="rect">
            <a:avLst/>
          </a:prstGeom>
        </p:spPr>
        <p:txBody>
          <a:bodyPr anchor="t"/>
          <a:lstStyle>
            <a:lvl1pPr marL="0" indent="0" algn="l">
              <a:lnSpc>
                <a:spcPct val="110000"/>
              </a:lnSpc>
              <a:buNone/>
              <a:defRPr sz="1800" b="1" baseline="0">
                <a:solidFill>
                  <a:schemeClr val="accent4"/>
                </a:solidFill>
                <a:latin typeface="+mn-lt"/>
                <a:ea typeface="+mn-ea"/>
                <a:cs typeface="+mn-cs"/>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31" name="Title 1">
            <a:extLst>
              <a:ext uri="{FF2B5EF4-FFF2-40B4-BE49-F238E27FC236}">
                <a16:creationId xmlns:a16="http://schemas.microsoft.com/office/drawing/2014/main" id="{18E62E77-1596-4E72-9292-61F23791FDCA}"/>
              </a:ext>
            </a:extLst>
          </p:cNvPr>
          <p:cNvSpPr>
            <a:spLocks noGrp="1"/>
          </p:cNvSpPr>
          <p:nvPr>
            <p:ph type="ctrTitle" hasCustomPrompt="1"/>
          </p:nvPr>
        </p:nvSpPr>
        <p:spPr bwMode="ltGray">
          <a:xfrm>
            <a:off x="4656668" y="4800142"/>
            <a:ext cx="6896291" cy="984885"/>
          </a:xfrm>
          <a:prstGeom prst="rect">
            <a:avLst/>
          </a:prstGeom>
        </p:spPr>
        <p:txBody>
          <a:bodyPr vert="horz" anchor="t">
            <a:normAutofit/>
          </a:bodyPr>
          <a:lstStyle>
            <a:lvl1pPr algn="l">
              <a:lnSpc>
                <a:spcPct val="93000"/>
              </a:lnSpc>
              <a:defRPr sz="3200" b="1" baseline="0">
                <a:solidFill>
                  <a:schemeClr val="tx1"/>
                </a:solidFill>
                <a:latin typeface="+mj-lt"/>
                <a:ea typeface="+mj-ea"/>
                <a:cs typeface="+mj-cs"/>
                <a:sym typeface="Trebuchet MS" panose="020B0603020202020204" pitchFamily="34" charset="0"/>
              </a:defRPr>
            </a:lvl1pPr>
          </a:lstStyle>
          <a:p>
            <a:r>
              <a:rPr lang="en-US"/>
              <a:t>Title (image is to be replaced accordingly) </a:t>
            </a:r>
          </a:p>
        </p:txBody>
      </p:sp>
      <p:grpSp>
        <p:nvGrpSpPr>
          <p:cNvPr id="2" name="Group 1">
            <a:extLst>
              <a:ext uri="{FF2B5EF4-FFF2-40B4-BE49-F238E27FC236}">
                <a16:creationId xmlns:a16="http://schemas.microsoft.com/office/drawing/2014/main" id="{AAE9653F-8E1D-3A20-D814-74E5E84A2B1C}"/>
              </a:ext>
            </a:extLst>
          </p:cNvPr>
          <p:cNvGrpSpPr/>
          <p:nvPr userDrawn="1"/>
        </p:nvGrpSpPr>
        <p:grpSpPr>
          <a:xfrm>
            <a:off x="1" y="5791200"/>
            <a:ext cx="12191999" cy="1066800"/>
            <a:chOff x="1" y="5791200"/>
            <a:chExt cx="12191999" cy="1066800"/>
          </a:xfrm>
        </p:grpSpPr>
        <p:sp>
          <p:nvSpPr>
            <p:cNvPr id="5" name="Rectangle 4">
              <a:extLst>
                <a:ext uri="{FF2B5EF4-FFF2-40B4-BE49-F238E27FC236}">
                  <a16:creationId xmlns:a16="http://schemas.microsoft.com/office/drawing/2014/main" id="{5E7538BF-B748-812A-1B2A-860D32A16D0C}"/>
                </a:ext>
              </a:extLst>
            </p:cNvPr>
            <p:cNvSpPr/>
            <p:nvPr/>
          </p:nvSpPr>
          <p:spPr>
            <a:xfrm>
              <a:off x="1" y="5791200"/>
              <a:ext cx="12191999" cy="10668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FE15D251-3668-4744-F305-9B7D713E8EE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1907" y="5861645"/>
              <a:ext cx="1815553" cy="944388"/>
            </a:xfrm>
            <a:prstGeom prst="rect">
              <a:avLst/>
            </a:prstGeom>
          </p:spPr>
        </p:pic>
        <p:pic>
          <p:nvPicPr>
            <p:cNvPr id="7" name="Picture 6">
              <a:extLst>
                <a:ext uri="{FF2B5EF4-FFF2-40B4-BE49-F238E27FC236}">
                  <a16:creationId xmlns:a16="http://schemas.microsoft.com/office/drawing/2014/main" id="{455495F6-1DB4-9019-4D10-A9E86E1C566C}"/>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451363" y="6084584"/>
              <a:ext cx="2665472" cy="480031"/>
            </a:xfrm>
            <a:prstGeom prst="rect">
              <a:avLst/>
            </a:prstGeom>
            <a:effectLst>
              <a:outerShdw blurRad="50800" dist="38100" dir="2700000" algn="tl" rotWithShape="0">
                <a:prstClr val="black">
                  <a:alpha val="40000"/>
                </a:prstClr>
              </a:outerShdw>
            </a:effectLst>
          </p:spPr>
        </p:pic>
      </p:grpSp>
      <p:pic>
        <p:nvPicPr>
          <p:cNvPr id="9" name="Picture 8" descr="A group of people injecting a child&#10;&#10;Description automatically generated">
            <a:extLst>
              <a:ext uri="{FF2B5EF4-FFF2-40B4-BE49-F238E27FC236}">
                <a16:creationId xmlns:a16="http://schemas.microsoft.com/office/drawing/2014/main" id="{7E25F8D1-8B80-3998-E76C-FF73B3F8EC9B}"/>
              </a:ext>
            </a:extLst>
          </p:cNvPr>
          <p:cNvPicPr>
            <a:picLocks noChangeAspect="1"/>
          </p:cNvPicPr>
          <p:nvPr userDrawn="1"/>
        </p:nvPicPr>
        <p:blipFill>
          <a:blip r:embed="rId9"/>
          <a:stretch>
            <a:fillRect/>
          </a:stretch>
        </p:blipFill>
        <p:spPr>
          <a:xfrm>
            <a:off x="182879" y="0"/>
            <a:ext cx="7720150" cy="4820195"/>
          </a:xfrm>
          <a:prstGeom prst="rect">
            <a:avLst/>
          </a:prstGeom>
        </p:spPr>
      </p:pic>
      <p:pic>
        <p:nvPicPr>
          <p:cNvPr id="11" name="Picture 10" descr="A poster on a surface&#10;&#10;Description automatically generated">
            <a:extLst>
              <a:ext uri="{FF2B5EF4-FFF2-40B4-BE49-F238E27FC236}">
                <a16:creationId xmlns:a16="http://schemas.microsoft.com/office/drawing/2014/main" id="{14C0F20C-EF5D-F293-4C35-8998FE423482}"/>
              </a:ext>
            </a:extLst>
          </p:cNvPr>
          <p:cNvPicPr>
            <a:picLocks noChangeAspect="1"/>
          </p:cNvPicPr>
          <p:nvPr userDrawn="1"/>
        </p:nvPicPr>
        <p:blipFill>
          <a:blip r:embed="rId10"/>
          <a:stretch>
            <a:fillRect/>
          </a:stretch>
        </p:blipFill>
        <p:spPr>
          <a:xfrm rot="5400000">
            <a:off x="7636691" y="292464"/>
            <a:ext cx="4847772" cy="4262846"/>
          </a:xfrm>
          <a:prstGeom prst="rect">
            <a:avLst/>
          </a:prstGeom>
        </p:spPr>
      </p:pic>
    </p:spTree>
    <p:extLst>
      <p:ext uri="{BB962C8B-B14F-4D97-AF65-F5344CB8AC3E}">
        <p14:creationId xmlns:p14="http://schemas.microsoft.com/office/powerpoint/2010/main" val="37480345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1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3776" y="432774"/>
            <a:ext cx="10364450" cy="873952"/>
          </a:xfrm>
          <a:noFill/>
          <a:ln>
            <a:noFill/>
          </a:ln>
        </p:spPr>
        <p:txBody>
          <a:bodyPr>
            <a:normAutofit/>
          </a:bodyPr>
          <a:lstStyle>
            <a:lvl1pPr algn="l">
              <a:defRPr sz="3446" b="1" i="0" cap="none" spc="-123" baseline="0">
                <a:solidFill>
                  <a:srgbClr val="636DA6"/>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
        <p:nvSpPr>
          <p:cNvPr id="12" name="Content Placeholder 2"/>
          <p:cNvSpPr>
            <a:spLocks noGrp="1"/>
          </p:cNvSpPr>
          <p:nvPr>
            <p:ph sz="quarter" idx="13" hasCustomPrompt="1"/>
          </p:nvPr>
        </p:nvSpPr>
        <p:spPr>
          <a:xfrm>
            <a:off x="913774" y="1408669"/>
            <a:ext cx="10363826" cy="4396916"/>
          </a:xfrm>
        </p:spPr>
        <p:txBody>
          <a:bodyPr/>
          <a:lstStyle>
            <a:lvl1pPr marL="281368" indent="-281368">
              <a:lnSpc>
                <a:spcPct val="100000"/>
              </a:lnSpc>
              <a:buClr>
                <a:srgbClr val="626DA6"/>
              </a:buClr>
              <a:buFont typeface="Arial" panose="020B0604020202020204" pitchFamily="34" charset="0"/>
              <a:buChar char="•"/>
              <a:defRPr sz="2462" b="1" cap="none">
                <a:latin typeface="+mj-lt"/>
              </a:defRPr>
            </a:lvl1pPr>
            <a:lvl2pPr marL="844105" indent="-281368">
              <a:lnSpc>
                <a:spcPct val="100000"/>
              </a:lnSpc>
              <a:buClr>
                <a:srgbClr val="636DA6"/>
              </a:buClr>
              <a:buSzPct val="65000"/>
              <a:buFont typeface="Courier New" panose="02070309020205020404" pitchFamily="49" charset="0"/>
              <a:buChar char="o"/>
              <a:defRPr sz="2215" cap="none">
                <a:solidFill>
                  <a:schemeClr val="tx1">
                    <a:lumMod val="65000"/>
                    <a:lumOff val="35000"/>
                  </a:schemeClr>
                </a:solidFill>
              </a:defRPr>
            </a:lvl2pPr>
            <a:lvl3pPr marL="1477173" indent="-351701">
              <a:lnSpc>
                <a:spcPct val="100000"/>
              </a:lnSpc>
              <a:buClr>
                <a:srgbClr val="636DA6"/>
              </a:buClr>
              <a:buSzPct val="80000"/>
              <a:buFont typeface="LucidaGrande" panose="020B0600040502020204" pitchFamily="34" charset="0"/>
              <a:buChar char="-"/>
              <a:defRPr sz="1723" cap="none"/>
            </a:lvl3pPr>
            <a:lvl4pPr>
              <a:defRPr sz="1477" cap="none"/>
            </a:lvl4pPr>
            <a:lvl5pPr>
              <a:defRPr sz="1231" cap="none"/>
            </a:lvl5p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12"/>
          </p:nvPr>
        </p:nvSpPr>
        <p:spPr>
          <a:xfrm>
            <a:off x="10980573" y="6485213"/>
            <a:ext cx="764215" cy="250830"/>
          </a:xfrm>
        </p:spPr>
        <p:txBody>
          <a:bodyPr/>
          <a:lstStyle>
            <a:lvl1pPr>
              <a:defRPr sz="1477">
                <a:solidFill>
                  <a:schemeClr val="bg1">
                    <a:lumMod val="85000"/>
                  </a:schemeClr>
                </a:solidFill>
              </a:defRPr>
            </a:lvl1pPr>
          </a:lstStyle>
          <a:p>
            <a:fld id="{6D22F896-40B5-4ADD-8801-0D06FADFA095}" type="slidenum">
              <a:rPr lang="en-US" smtClean="0"/>
              <a:pPr/>
              <a:t>‹#›</a:t>
            </a:fld>
            <a:endParaRPr lang="en-US" dirty="0"/>
          </a:p>
        </p:txBody>
      </p:sp>
      <p:cxnSp>
        <p:nvCxnSpPr>
          <p:cNvPr id="8" name="Straight Connector 7"/>
          <p:cNvCxnSpPr/>
          <p:nvPr userDrawn="1"/>
        </p:nvCxnSpPr>
        <p:spPr>
          <a:xfrm>
            <a:off x="913775" y="1258438"/>
            <a:ext cx="10364452"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descr="A picture containing drawing&#10;&#10;Description automatically generated">
            <a:extLst>
              <a:ext uri="{FF2B5EF4-FFF2-40B4-BE49-F238E27FC236}">
                <a16:creationId xmlns:a16="http://schemas.microsoft.com/office/drawing/2014/main" id="{701E337F-3EE6-A549-9ABD-1C47027B917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3860" y="6423237"/>
            <a:ext cx="1227202" cy="373863"/>
          </a:xfrm>
          <a:prstGeom prst="rect">
            <a:avLst/>
          </a:prstGeom>
        </p:spPr>
      </p:pic>
    </p:spTree>
    <p:extLst>
      <p:ext uri="{BB962C8B-B14F-4D97-AF65-F5344CB8AC3E}">
        <p14:creationId xmlns:p14="http://schemas.microsoft.com/office/powerpoint/2010/main" val="539903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078E275-5945-4A9D-A727-B1CB696B0AC3}"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7051754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on Header">
    <p:bg>
      <p:bgPr>
        <a:solidFill>
          <a:schemeClr val="bg1"/>
        </a:solidFill>
        <a:effectLst/>
      </p:bgPr>
    </p:bg>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585120FC-1B2F-4132-95D7-ED8340727F60}"/>
              </a:ext>
            </a:extLst>
          </p:cNvPr>
          <p:cNvSpPr>
            <a:spLocks noGrp="1"/>
          </p:cNvSpPr>
          <p:nvPr userDrawn="1">
            <p:ph sz="quarter" idx="10"/>
          </p:nvPr>
        </p:nvSpPr>
        <p:spPr>
          <a:xfrm>
            <a:off x="576262" y="787791"/>
            <a:ext cx="11006137" cy="4529796"/>
          </a:xfrm>
        </p:spPr>
        <p:txBody>
          <a:bodyPr/>
          <a:lstStyle>
            <a:lvl1pPr>
              <a:spcAft>
                <a:spcPts val="1200"/>
              </a:spcAft>
              <a:buNone/>
              <a:defRPr sz="3600" b="1">
                <a:solidFill>
                  <a:srgbClr val="DA521E"/>
                </a:solidFill>
              </a:defRPr>
            </a:lvl1pPr>
            <a:lvl2pPr marL="290513" indent="-290513">
              <a:spcBef>
                <a:spcPts val="600"/>
              </a:spcBef>
              <a:spcAft>
                <a:spcPts val="600"/>
              </a:spcAft>
              <a:buClr>
                <a:srgbClr val="8E8D01"/>
              </a:buClr>
              <a:buFont typeface="Wingdings" panose="05000000000000000000" pitchFamily="2" charset="2"/>
              <a:buChar char="§"/>
              <a:defRPr sz="2800"/>
            </a:lvl2pPr>
            <a:lvl3pPr marL="623888" indent="-333375">
              <a:spcBef>
                <a:spcPts val="600"/>
              </a:spcBef>
              <a:spcAft>
                <a:spcPts val="600"/>
              </a:spcAft>
              <a:buClr>
                <a:srgbClr val="008641"/>
              </a:buClr>
              <a:defRPr sz="2400"/>
            </a:lvl3pPr>
            <a:lvl4pPr marL="914400" indent="-231775">
              <a:spcBef>
                <a:spcPts val="600"/>
              </a:spcBef>
              <a:spcAft>
                <a:spcPts val="600"/>
              </a:spcAft>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grpSp>
        <p:nvGrpSpPr>
          <p:cNvPr id="4" name="Group 3">
            <a:extLst>
              <a:ext uri="{FF2B5EF4-FFF2-40B4-BE49-F238E27FC236}">
                <a16:creationId xmlns:a16="http://schemas.microsoft.com/office/drawing/2014/main" id="{1D32BAF1-D5A0-4C6E-94D5-1127F95EE41A}"/>
              </a:ext>
            </a:extLst>
          </p:cNvPr>
          <p:cNvGrpSpPr/>
          <p:nvPr userDrawn="1"/>
        </p:nvGrpSpPr>
        <p:grpSpPr>
          <a:xfrm>
            <a:off x="0" y="6710290"/>
            <a:ext cx="12192000" cy="147710"/>
            <a:chOff x="0" y="6710290"/>
            <a:chExt cx="12192000" cy="147710"/>
          </a:xfrm>
        </p:grpSpPr>
        <p:sp>
          <p:nvSpPr>
            <p:cNvPr id="27" name="Rectangle 26">
              <a:extLst>
                <a:ext uri="{FF2B5EF4-FFF2-40B4-BE49-F238E27FC236}">
                  <a16:creationId xmlns:a16="http://schemas.microsoft.com/office/drawing/2014/main" id="{5E8DEADA-D26F-425D-96A4-8A0235A9D750}"/>
                </a:ext>
              </a:extLst>
            </p:cNvPr>
            <p:cNvSpPr>
              <a:spLocks noChangeArrowheads="1"/>
            </p:cNvSpPr>
            <p:nvPr userDrawn="1"/>
          </p:nvSpPr>
          <p:spPr bwMode="auto">
            <a:xfrm>
              <a:off x="8110221" y="6710290"/>
              <a:ext cx="804110" cy="147710"/>
            </a:xfrm>
            <a:prstGeom prst="rect">
              <a:avLst/>
            </a:prstGeom>
            <a:solidFill>
              <a:srgbClr val="8D3102"/>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8" name="Rectangle 27">
              <a:extLst>
                <a:ext uri="{FF2B5EF4-FFF2-40B4-BE49-F238E27FC236}">
                  <a16:creationId xmlns:a16="http://schemas.microsoft.com/office/drawing/2014/main" id="{94778224-688A-46DC-A288-0220AE5AEC22}"/>
                </a:ext>
              </a:extLst>
            </p:cNvPr>
            <p:cNvSpPr>
              <a:spLocks noChangeArrowheads="1"/>
            </p:cNvSpPr>
            <p:nvPr userDrawn="1"/>
          </p:nvSpPr>
          <p:spPr bwMode="auto">
            <a:xfrm>
              <a:off x="8903845" y="6710290"/>
              <a:ext cx="804110" cy="147710"/>
            </a:xfrm>
            <a:prstGeom prst="rect">
              <a:avLst/>
            </a:prstGeom>
            <a:solidFill>
              <a:srgbClr val="016A70"/>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9" name="Rectangle 28">
              <a:extLst>
                <a:ext uri="{FF2B5EF4-FFF2-40B4-BE49-F238E27FC236}">
                  <a16:creationId xmlns:a16="http://schemas.microsoft.com/office/drawing/2014/main" id="{60A45C29-57BD-486B-8A7A-8FB6EF6B3A67}"/>
                </a:ext>
              </a:extLst>
            </p:cNvPr>
            <p:cNvSpPr>
              <a:spLocks noChangeArrowheads="1"/>
            </p:cNvSpPr>
            <p:nvPr userDrawn="1"/>
          </p:nvSpPr>
          <p:spPr bwMode="auto">
            <a:xfrm>
              <a:off x="9707954" y="6710290"/>
              <a:ext cx="804765" cy="147710"/>
            </a:xfrm>
            <a:prstGeom prst="rect">
              <a:avLst/>
            </a:prstGeom>
            <a:solidFill>
              <a:srgbClr val="771E7C"/>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30" name="Rectangle 29">
              <a:extLst>
                <a:ext uri="{FF2B5EF4-FFF2-40B4-BE49-F238E27FC236}">
                  <a16:creationId xmlns:a16="http://schemas.microsoft.com/office/drawing/2014/main" id="{75AD6A99-32F4-42B1-8FA2-05001EC9405E}"/>
                </a:ext>
              </a:extLst>
            </p:cNvPr>
            <p:cNvSpPr>
              <a:spLocks noChangeArrowheads="1"/>
            </p:cNvSpPr>
            <p:nvPr userDrawn="1"/>
          </p:nvSpPr>
          <p:spPr bwMode="auto">
            <a:xfrm>
              <a:off x="10494263" y="6710290"/>
              <a:ext cx="1697737" cy="147710"/>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31" name="Rectangle 20">
              <a:extLst>
                <a:ext uri="{FF2B5EF4-FFF2-40B4-BE49-F238E27FC236}">
                  <a16:creationId xmlns:a16="http://schemas.microsoft.com/office/drawing/2014/main" id="{FFFF1207-94F4-48F2-B98A-B8DB8D240FF4}"/>
                </a:ext>
              </a:extLst>
            </p:cNvPr>
            <p:cNvSpPr>
              <a:spLocks noChangeArrowheads="1"/>
            </p:cNvSpPr>
            <p:nvPr userDrawn="1"/>
          </p:nvSpPr>
          <p:spPr bwMode="auto">
            <a:xfrm>
              <a:off x="0" y="6710290"/>
              <a:ext cx="7316597" cy="147710"/>
            </a:xfrm>
            <a:prstGeom prst="rect">
              <a:avLst/>
            </a:prstGeom>
            <a:solidFill>
              <a:srgbClr val="DA521E"/>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32" name="Rectangle 31">
              <a:extLst>
                <a:ext uri="{FF2B5EF4-FFF2-40B4-BE49-F238E27FC236}">
                  <a16:creationId xmlns:a16="http://schemas.microsoft.com/office/drawing/2014/main" id="{79BFAADE-472A-422A-AF17-43CAA1A069FB}"/>
                </a:ext>
              </a:extLst>
            </p:cNvPr>
            <p:cNvSpPr>
              <a:spLocks noChangeArrowheads="1"/>
            </p:cNvSpPr>
            <p:nvPr userDrawn="1"/>
          </p:nvSpPr>
          <p:spPr bwMode="auto">
            <a:xfrm>
              <a:off x="7306111" y="6710290"/>
              <a:ext cx="804110" cy="147710"/>
            </a:xfrm>
            <a:prstGeom prst="rect">
              <a:avLst/>
            </a:prstGeom>
            <a:solidFill>
              <a:srgbClr val="8E8D01"/>
            </a:solidFill>
            <a:ln>
              <a:noFill/>
            </a:ln>
          </p:spPr>
          <p:txBody>
            <a:bodyPr vert="horz" wrap="square" lIns="60960" tIns="30480" rIns="60960" bIns="30480" numCol="1" anchor="t" anchorCtr="0" compatLnSpc="1">
              <a:prstTxWarp prst="textNoShape">
                <a:avLst/>
              </a:prstTxWarp>
            </a:bodyPr>
            <a:lstStyle/>
            <a:p>
              <a:endParaRPr lang="en-US" sz="1667"/>
            </a:p>
          </p:txBody>
        </p:sp>
      </p:grpSp>
    </p:spTree>
    <p:extLst>
      <p:ext uri="{BB962C8B-B14F-4D97-AF65-F5344CB8AC3E}">
        <p14:creationId xmlns:p14="http://schemas.microsoft.com/office/powerpoint/2010/main" val="41135574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w Title, Ba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0039A6"/>
                </a:solidFill>
                <a:effectLst/>
                <a:latin typeface="Calibri" pitchFamily="34" charset="0"/>
              </a:defRPr>
            </a:lvl1pPr>
          </a:lstStyle>
          <a:p>
            <a:endParaRPr lang="en-US" dirty="0"/>
          </a:p>
        </p:txBody>
      </p:sp>
      <p:sp>
        <p:nvSpPr>
          <p:cNvPr id="5" name="Text Placeholder 7"/>
          <p:cNvSpPr>
            <a:spLocks noGrp="1"/>
          </p:cNvSpPr>
          <p:nvPr>
            <p:ph type="body" sz="quarter" idx="10"/>
          </p:nvPr>
        </p:nvSpPr>
        <p:spPr>
          <a:xfrm>
            <a:off x="609600" y="1545166"/>
            <a:ext cx="10972800" cy="4781311"/>
          </a:xfrm>
        </p:spPr>
        <p:txBody>
          <a:bodyPr/>
          <a:lstStyle>
            <a:lvl1pPr marL="457189" indent="-457189">
              <a:spcBef>
                <a:spcPts val="0"/>
              </a:spcBef>
              <a:buClr>
                <a:srgbClr val="0039A6"/>
              </a:buClr>
              <a:buFont typeface="Wingdings" panose="05000000000000000000" pitchFamily="2" charset="2"/>
              <a:buChar char="§"/>
              <a:defRPr sz="2667">
                <a:solidFill>
                  <a:srgbClr val="000000"/>
                </a:solidFill>
              </a:defRPr>
            </a:lvl1pPr>
            <a:lvl2pPr>
              <a:spcBef>
                <a:spcPts val="0"/>
              </a:spcBef>
              <a:buClr>
                <a:srgbClr val="0039A6"/>
              </a:buClr>
              <a:defRPr sz="2400">
                <a:solidFill>
                  <a:srgbClr val="000000"/>
                </a:solidFill>
              </a:defRPr>
            </a:lvl2pPr>
            <a:lvl3pPr>
              <a:spcBef>
                <a:spcPts val="0"/>
              </a:spcBef>
              <a:buClr>
                <a:srgbClr val="0039A6"/>
              </a:buClr>
              <a:defRPr sz="2133">
                <a:solidFill>
                  <a:srgbClr val="000000"/>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6" name="Line 6"/>
          <p:cNvSpPr>
            <a:spLocks noChangeShapeType="1"/>
          </p:cNvSpPr>
          <p:nvPr userDrawn="1"/>
        </p:nvSpPr>
        <p:spPr bwMode="auto">
          <a:xfrm>
            <a:off x="609600" y="1479311"/>
            <a:ext cx="10972800" cy="0"/>
          </a:xfrm>
          <a:prstGeom prst="line">
            <a:avLst/>
          </a:prstGeom>
          <a:noFill/>
          <a:ln w="25400">
            <a:solidFill>
              <a:srgbClr val="0039A6"/>
            </a:solidFill>
            <a:round/>
            <a:headEnd/>
            <a:tailEnd/>
          </a:ln>
        </p:spPr>
        <p:txBody>
          <a:bodyPr wrap="none" anchor="ctr"/>
          <a:lstStyle/>
          <a:p>
            <a:pPr fontAlgn="base">
              <a:spcBef>
                <a:spcPct val="0"/>
              </a:spcBef>
              <a:spcAft>
                <a:spcPct val="0"/>
              </a:spcAft>
            </a:pPr>
            <a:endParaRPr lang="en-US" sz="2400" dirty="0">
              <a:ln>
                <a:solidFill>
                  <a:srgbClr val="002060">
                    <a:lumMod val="50000"/>
                    <a:lumOff val="50000"/>
                  </a:srgbClr>
                </a:solidFill>
              </a:ln>
              <a:solidFill>
                <a:srgbClr val="0F56DC"/>
              </a:solidFill>
              <a:latin typeface="Arial" charset="0"/>
            </a:endParaRPr>
          </a:p>
        </p:txBody>
      </p:sp>
      <p:pic>
        <p:nvPicPr>
          <p:cNvPr id="10" name="Picture 9">
            <a:extLst>
              <a:ext uri="{FF2B5EF4-FFF2-40B4-BE49-F238E27FC236}">
                <a16:creationId xmlns:a16="http://schemas.microsoft.com/office/drawing/2014/main" id="{8A26B41D-6588-40CE-9F05-C3711CAB843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7742" b="-5052"/>
          <a:stretch/>
        </p:blipFill>
        <p:spPr>
          <a:xfrm>
            <a:off x="2395" y="6690957"/>
            <a:ext cx="12192001" cy="248992"/>
          </a:xfrm>
          <a:prstGeom prst="rect">
            <a:avLst/>
          </a:prstGeom>
        </p:spPr>
      </p:pic>
      <p:pic>
        <p:nvPicPr>
          <p:cNvPr id="12" name="Picture 11">
            <a:extLst>
              <a:ext uri="{FF2B5EF4-FFF2-40B4-BE49-F238E27FC236}">
                <a16:creationId xmlns:a16="http://schemas.microsoft.com/office/drawing/2014/main" id="{BBE551D9-D187-4904-986B-EE46ABD1608B}"/>
              </a:ext>
            </a:extLst>
          </p:cNvPr>
          <p:cNvPicPr>
            <a:picLocks noChangeAspect="1"/>
          </p:cNvPicPr>
          <p:nvPr userDrawn="1"/>
        </p:nvPicPr>
        <p:blipFill rotWithShape="1">
          <a:blip r:embed="rId3"/>
          <a:srcRect l="10000" r="4917" b="-2800"/>
          <a:stretch/>
        </p:blipFill>
        <p:spPr>
          <a:xfrm>
            <a:off x="909320" y="6550354"/>
            <a:ext cx="10373360" cy="186509"/>
          </a:xfrm>
          <a:prstGeom prst="rect">
            <a:avLst/>
          </a:prstGeom>
        </p:spPr>
      </p:pic>
      <p:sp>
        <p:nvSpPr>
          <p:cNvPr id="13" name="TextBox 12">
            <a:extLst>
              <a:ext uri="{FF2B5EF4-FFF2-40B4-BE49-F238E27FC236}">
                <a16:creationId xmlns:a16="http://schemas.microsoft.com/office/drawing/2014/main" id="{758E48AE-50F5-4C1E-B711-84CAE7538111}"/>
              </a:ext>
            </a:extLst>
          </p:cNvPr>
          <p:cNvSpPr txBox="1"/>
          <p:nvPr userDrawn="1"/>
        </p:nvSpPr>
        <p:spPr>
          <a:xfrm>
            <a:off x="11725206" y="6326493"/>
            <a:ext cx="466794" cy="379656"/>
          </a:xfrm>
          <a:prstGeom prst="rect">
            <a:avLst/>
          </a:prstGeom>
          <a:noFill/>
        </p:spPr>
        <p:txBody>
          <a:bodyPr wrap="none" rtlCol="0">
            <a:spAutoFit/>
          </a:bodyPr>
          <a:lstStyle/>
          <a:p>
            <a:pPr algn="r"/>
            <a:fld id="{16C56A00-B67A-4726-B07D-3A7D659B2E50}" type="slidenum">
              <a:rPr lang="en-US" sz="1867" smtClean="0">
                <a:solidFill>
                  <a:srgbClr val="000000"/>
                </a:solidFill>
                <a:latin typeface="Calibri" panose="020F0502020204030204" pitchFamily="34" charset="0"/>
              </a:rPr>
              <a:pPr algn="r"/>
              <a:t>‹#›</a:t>
            </a:fld>
            <a:endParaRPr lang="en-US" sz="1867" dirty="0">
              <a:solidFill>
                <a:srgbClr val="000000"/>
              </a:solidFill>
              <a:latin typeface="Calibri" panose="020F0502020204030204" pitchFamily="34" charset="0"/>
            </a:endParaRPr>
          </a:p>
        </p:txBody>
      </p:sp>
    </p:spTree>
    <p:extLst>
      <p:ext uri="{BB962C8B-B14F-4D97-AF65-F5344CB8AC3E}">
        <p14:creationId xmlns:p14="http://schemas.microsoft.com/office/powerpoint/2010/main" val="1735913498"/>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s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6" name="Title 1">
            <a:extLst>
              <a:ext uri="{FF2B5EF4-FFF2-40B4-BE49-F238E27FC236}">
                <a16:creationId xmlns:a16="http://schemas.microsoft.com/office/drawing/2014/main" id="{742FA494-CA0E-4F88-A7C3-26260F2C307C}"/>
              </a:ext>
            </a:extLst>
          </p:cNvPr>
          <p:cNvSpPr>
            <a:spLocks noGrp="1"/>
          </p:cNvSpPr>
          <p:nvPr>
            <p:ph type="title"/>
          </p:nvPr>
        </p:nvSpPr>
        <p:spPr>
          <a:xfrm>
            <a:off x="577639" y="537198"/>
            <a:ext cx="5081283" cy="403133"/>
          </a:xfrm>
        </p:spPr>
        <p:txBody>
          <a:bodyPr lIns="0" tIns="0" rIns="0" bIns="0" anchor="t" anchorCtr="0"/>
          <a:lstStyle/>
          <a:p>
            <a:r>
              <a:rPr lang="en-US"/>
              <a:t>Click to edit Master title style</a:t>
            </a:r>
            <a:endParaRPr lang="en-GB"/>
          </a:p>
        </p:txBody>
      </p:sp>
      <p:sp>
        <p:nvSpPr>
          <p:cNvPr id="7" name="Text Placeholder 9">
            <a:extLst>
              <a:ext uri="{FF2B5EF4-FFF2-40B4-BE49-F238E27FC236}">
                <a16:creationId xmlns:a16="http://schemas.microsoft.com/office/drawing/2014/main" id="{46A5BA38-A732-42ED-B9BB-81BDD3BB04A8}"/>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421876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abl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a:xfrm>
            <a:off x="577638" y="6482886"/>
            <a:ext cx="7575715" cy="111982"/>
          </a:xfrm>
          <a:prstGeom prst="rect">
            <a:avLst/>
          </a:prstGeom>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Table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3155916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 Column">
    <p:spTree>
      <p:nvGrpSpPr>
        <p:cNvPr id="1" name=""/>
        <p:cNvGrpSpPr/>
        <p:nvPr/>
      </p:nvGrpSpPr>
      <p:grpSpPr>
        <a:xfrm>
          <a:off x="0" y="0"/>
          <a:ext cx="0" cy="0"/>
          <a:chOff x="0" y="0"/>
          <a:chExt cx="0" cy="0"/>
        </a:xfrm>
      </p:grpSpPr>
      <p:sp>
        <p:nvSpPr>
          <p:cNvPr id="7" name="Slide Number Placeholder 4"/>
          <p:cNvSpPr>
            <a:spLocks noGrp="1"/>
          </p:cNvSpPr>
          <p:nvPr>
            <p:ph type="sldNum" sz="quarter" idx="4"/>
          </p:nvPr>
        </p:nvSpPr>
        <p:spPr>
          <a:xfrm>
            <a:off x="11399000" y="6353128"/>
            <a:ext cx="600437" cy="365125"/>
          </a:xfrm>
          <a:prstGeom prst="rect">
            <a:avLst/>
          </a:prstGeom>
        </p:spPr>
        <p:txBody>
          <a:bodyPr vert="horz" lIns="91440" tIns="45720" rIns="91440" bIns="45720" rtlCol="0" anchor="ctr"/>
          <a:lstStyle>
            <a:lvl1pPr algn="r">
              <a:defRPr sz="1200">
                <a:solidFill>
                  <a:schemeClr val="bg2"/>
                </a:solidFill>
                <a:latin typeface="Verdana"/>
                <a:cs typeface="Verdana"/>
              </a:defRPr>
            </a:lvl1pPr>
          </a:lstStyle>
          <a:p>
            <a:fld id="{81BF0B4E-CE60-AB48-9D7E-4434414A7C38}" type="slidenum">
              <a:rPr lang="en-US" smtClean="0"/>
              <a:pPr/>
              <a:t>‹#›</a:t>
            </a:fld>
            <a:endParaRPr lang="en-US"/>
          </a:p>
        </p:txBody>
      </p:sp>
      <p:sp>
        <p:nvSpPr>
          <p:cNvPr id="13" name="Title 12"/>
          <p:cNvSpPr>
            <a:spLocks noGrp="1"/>
          </p:cNvSpPr>
          <p:nvPr>
            <p:ph type="title"/>
          </p:nvPr>
        </p:nvSpPr>
        <p:spPr/>
        <p:txBody>
          <a:bodyPr/>
          <a:lstStyle/>
          <a:p>
            <a:r>
              <a:rPr lang="en-US"/>
              <a:t>Click to edit Master title style</a:t>
            </a:r>
          </a:p>
        </p:txBody>
      </p:sp>
      <p:sp>
        <p:nvSpPr>
          <p:cNvPr id="14" name="Text Placeholder 2"/>
          <p:cNvSpPr>
            <a:spLocks noGrp="1"/>
          </p:cNvSpPr>
          <p:nvPr>
            <p:ph idx="1" hasCustomPrompt="1"/>
          </p:nvPr>
        </p:nvSpPr>
        <p:spPr>
          <a:xfrm>
            <a:off x="619695" y="1229456"/>
            <a:ext cx="10990476" cy="4525963"/>
          </a:xfrm>
          <a:prstGeom prst="rect">
            <a:avLst/>
          </a:prstGeom>
        </p:spPr>
        <p:txBody>
          <a:bodyPr vert="horz" lIns="91440" tIns="45720" rIns="91440" bIns="45720" rtlCol="0">
            <a:normAutofit/>
          </a:bodyPr>
          <a:lstStyle>
            <a:lvl1pPr marL="0" indent="0">
              <a:buNone/>
              <a:defRPr/>
            </a:lvl1pPr>
            <a:lvl2pPr marL="609570" indent="0">
              <a:buNone/>
              <a:defRPr/>
            </a:lvl2pPr>
            <a:lvl3pPr marL="1219140" indent="0">
              <a:buNone/>
              <a:defRPr/>
            </a:lvl3pPr>
            <a:lvl4pPr marL="1828709" indent="0">
              <a:buNone/>
              <a:defRPr/>
            </a:lvl4pPr>
          </a:lstStyle>
          <a:p>
            <a:pPr lvl="0"/>
            <a:r>
              <a:rPr lang="en-US"/>
              <a:t>Click to edit Master text styles.</a:t>
            </a:r>
          </a:p>
        </p:txBody>
      </p:sp>
    </p:spTree>
    <p:extLst>
      <p:ext uri="{BB962C8B-B14F-4D97-AF65-F5344CB8AC3E}">
        <p14:creationId xmlns:p14="http://schemas.microsoft.com/office/powerpoint/2010/main" val="32370672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Main 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8797" y="318599"/>
            <a:ext cx="10631612" cy="853711"/>
          </a:xfrm>
        </p:spPr>
        <p:txBody>
          <a:bodyPr/>
          <a:lstStyle/>
          <a:p>
            <a:r>
              <a:rPr lang="en-US" dirty="0"/>
              <a:t>CLICK TO EDIT MASTER TITLE STYLE</a:t>
            </a:r>
          </a:p>
        </p:txBody>
      </p:sp>
      <p:sp>
        <p:nvSpPr>
          <p:cNvPr id="3" name="Content Placeholder 2"/>
          <p:cNvSpPr>
            <a:spLocks noGrp="1"/>
          </p:cNvSpPr>
          <p:nvPr>
            <p:ph idx="1"/>
          </p:nvPr>
        </p:nvSpPr>
        <p:spPr>
          <a:xfrm>
            <a:off x="418795" y="1461479"/>
            <a:ext cx="10963659" cy="4320000"/>
          </a:xfrm>
        </p:spPr>
        <p:txBody>
          <a:bodyPr/>
          <a:lstStyle>
            <a:lvl1pPr>
              <a:defRPr sz="2133"/>
            </a:lvl1pPr>
            <a:lvl2pPr marL="284393" indent="-284393">
              <a:buClr>
                <a:schemeClr val="accent2"/>
              </a:buClr>
              <a:buFont typeface="Arial" charset="0"/>
              <a:buChar char="•"/>
              <a:defRPr sz="2133"/>
            </a:lvl2pPr>
            <a:lvl3pPr marL="644384" indent="-284393">
              <a:buClr>
                <a:schemeClr val="accent2"/>
              </a:buClr>
              <a:buFont typeface="Arial" charset="0"/>
              <a:buChar char="•"/>
              <a:defRPr sz="2133"/>
            </a:lvl3pPr>
            <a:lvl4pPr marL="1004375" indent="-284393">
              <a:buClr>
                <a:schemeClr val="accent2"/>
              </a:buClr>
              <a:buFont typeface="Arial" charset="0"/>
              <a:buChar char="•"/>
              <a:defRPr sz="2133"/>
            </a:lvl4pPr>
            <a:lvl5pPr marL="1364366" indent="-284393">
              <a:buClr>
                <a:schemeClr val="accent2"/>
              </a:buClr>
              <a:buFont typeface="Arial" charset="0"/>
              <a:buChar char="•"/>
              <a:defRPr sz="2133"/>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5512AD5A-2C28-1D42-B971-4292A709C8F6}" type="slidenum">
              <a:rPr lang="en-US" smtClean="0"/>
              <a:pPr/>
              <a:t>‹#›</a:t>
            </a:fld>
            <a:endParaRPr lang="en-US" dirty="0"/>
          </a:p>
        </p:txBody>
      </p:sp>
      <p:pic>
        <p:nvPicPr>
          <p:cNvPr id="5" name="Picture 4">
            <a:extLst>
              <a:ext uri="{FF2B5EF4-FFF2-40B4-BE49-F238E27FC236}">
                <a16:creationId xmlns:a16="http://schemas.microsoft.com/office/drawing/2014/main" id="{8F1E1833-1B2E-9741-828D-B0163D5E568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6086" y="6086262"/>
            <a:ext cx="1775764" cy="541185"/>
          </a:xfrm>
          <a:prstGeom prst="rect">
            <a:avLst/>
          </a:prstGeom>
        </p:spPr>
      </p:pic>
    </p:spTree>
    <p:extLst>
      <p:ext uri="{BB962C8B-B14F-4D97-AF65-F5344CB8AC3E}">
        <p14:creationId xmlns:p14="http://schemas.microsoft.com/office/powerpoint/2010/main" val="21499392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Title 1"/>
          <p:cNvSpPr>
            <a:spLocks noGrp="1"/>
          </p:cNvSpPr>
          <p:nvPr>
            <p:ph type="title"/>
          </p:nvPr>
        </p:nvSpPr>
        <p:spPr>
          <a:xfrm>
            <a:off x="3287503" y="24277"/>
            <a:ext cx="6357302" cy="769956"/>
          </a:xfrm>
        </p:spPr>
        <p:txBody>
          <a:bodyPr/>
          <a:lstStyle/>
          <a:p>
            <a:r>
              <a:rPr lang="en-US"/>
              <a:t>Click to edit Master title style</a:t>
            </a:r>
          </a:p>
        </p:txBody>
      </p:sp>
    </p:spTree>
    <p:extLst>
      <p:ext uri="{BB962C8B-B14F-4D97-AF65-F5344CB8AC3E}">
        <p14:creationId xmlns:p14="http://schemas.microsoft.com/office/powerpoint/2010/main" val="18944769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1373699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a:solidFill>
                <a:srgbClr val="FFFFFF"/>
              </a:solidFill>
              <a:latin typeface="+mn-lt"/>
              <a:ea typeface="+mn-ea"/>
              <a:cs typeface="+mn-cs"/>
              <a:sym typeface="Trebuchet MS" panose="020B0603020202020204" pitchFamily="34" charset="0"/>
            </a:endParaRPr>
          </a:p>
        </p:txBody>
      </p:sp>
      <p:sp>
        <p:nvSpPr>
          <p:cNvPr id="29" name="Text Placeholder 1">
            <a:extLst>
              <a:ext uri="{FF2B5EF4-FFF2-40B4-BE49-F238E27FC236}">
                <a16:creationId xmlns:a16="http://schemas.microsoft.com/office/drawing/2014/main" id="{235EC7F4-0A7E-4C7E-A8FE-C39B62CBCA5E}"/>
              </a:ext>
            </a:extLst>
          </p:cNvPr>
          <p:cNvSpPr>
            <a:spLocks noGrp="1"/>
          </p:cNvSpPr>
          <p:nvPr>
            <p:ph type="body" sz="quarter" idx="13" hasCustomPrompt="1"/>
          </p:nvPr>
        </p:nvSpPr>
        <p:spPr>
          <a:xfrm>
            <a:off x="4656667" y="6221122"/>
            <a:ext cx="6896291" cy="218586"/>
          </a:xfrm>
        </p:spPr>
        <p:txBody>
          <a:bodyPr>
            <a:noAutofit/>
          </a:bodyPr>
          <a:lstStyle>
            <a:lvl1pPr>
              <a:defRPr sz="1400">
                <a:solidFill>
                  <a:schemeClr val="bg1"/>
                </a:solidFill>
                <a:latin typeface="+mn-lt"/>
                <a:ea typeface="+mn-ea"/>
                <a:cs typeface="+mn-cs"/>
              </a:defRPr>
            </a:lvl1pPr>
          </a:lstStyle>
          <a:p>
            <a:r>
              <a:rPr lang="hr-HR"/>
              <a:t>Date and Year</a:t>
            </a:r>
            <a:endParaRPr lang="en-GB"/>
          </a:p>
        </p:txBody>
      </p:sp>
      <p:sp>
        <p:nvSpPr>
          <p:cNvPr id="30" name="Subtitle 2">
            <a:extLst>
              <a:ext uri="{FF2B5EF4-FFF2-40B4-BE49-F238E27FC236}">
                <a16:creationId xmlns:a16="http://schemas.microsoft.com/office/drawing/2014/main" id="{F5B49DEB-3E41-44F2-86B5-FB50B4DE6A34}"/>
              </a:ext>
            </a:extLst>
          </p:cNvPr>
          <p:cNvSpPr>
            <a:spLocks noGrp="1"/>
          </p:cNvSpPr>
          <p:nvPr>
            <p:ph type="subTitle" idx="1" hasCustomPrompt="1"/>
          </p:nvPr>
        </p:nvSpPr>
        <p:spPr bwMode="white">
          <a:xfrm>
            <a:off x="4656668" y="5860571"/>
            <a:ext cx="6896291" cy="276999"/>
          </a:xfrm>
          <a:prstGeom prst="rect">
            <a:avLst/>
          </a:prstGeom>
        </p:spPr>
        <p:txBody>
          <a:bodyPr anchor="t"/>
          <a:lstStyle>
            <a:lvl1pPr marL="0" indent="0" algn="l">
              <a:lnSpc>
                <a:spcPct val="110000"/>
              </a:lnSpc>
              <a:buNone/>
              <a:defRPr sz="1800" b="1" baseline="0">
                <a:solidFill>
                  <a:schemeClr val="bg1"/>
                </a:solidFill>
                <a:latin typeface="+mn-lt"/>
                <a:ea typeface="+mn-ea"/>
                <a:cs typeface="+mn-cs"/>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pic>
        <p:nvPicPr>
          <p:cNvPr id="13" name="Graphic 12">
            <a:extLst>
              <a:ext uri="{FF2B5EF4-FFF2-40B4-BE49-F238E27FC236}">
                <a16:creationId xmlns:a16="http://schemas.microsoft.com/office/drawing/2014/main" id="{97B6CDA0-037D-4140-80A3-488E5FA0B7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39042" y="4945531"/>
            <a:ext cx="2440823" cy="795708"/>
          </a:xfrm>
          <a:prstGeom prst="rect">
            <a:avLst/>
          </a:prstGeom>
        </p:spPr>
      </p:pic>
      <p:grpSp>
        <p:nvGrpSpPr>
          <p:cNvPr id="5" name="Group 4">
            <a:extLst>
              <a:ext uri="{FF2B5EF4-FFF2-40B4-BE49-F238E27FC236}">
                <a16:creationId xmlns:a16="http://schemas.microsoft.com/office/drawing/2014/main" id="{950FB736-EC6A-6339-F925-4816047545D4}"/>
              </a:ext>
            </a:extLst>
          </p:cNvPr>
          <p:cNvGrpSpPr/>
          <p:nvPr userDrawn="1"/>
        </p:nvGrpSpPr>
        <p:grpSpPr>
          <a:xfrm>
            <a:off x="1" y="5791200"/>
            <a:ext cx="12191999" cy="1066800"/>
            <a:chOff x="1" y="5791200"/>
            <a:chExt cx="12191999" cy="1066800"/>
          </a:xfrm>
        </p:grpSpPr>
        <p:sp>
          <p:nvSpPr>
            <p:cNvPr id="6" name="Rectangle 5">
              <a:extLst>
                <a:ext uri="{FF2B5EF4-FFF2-40B4-BE49-F238E27FC236}">
                  <a16:creationId xmlns:a16="http://schemas.microsoft.com/office/drawing/2014/main" id="{DD42CB1A-A610-3A10-E90E-CBAE9BE961C3}"/>
                </a:ext>
              </a:extLst>
            </p:cNvPr>
            <p:cNvSpPr/>
            <p:nvPr/>
          </p:nvSpPr>
          <p:spPr>
            <a:xfrm>
              <a:off x="1" y="5791200"/>
              <a:ext cx="12191999" cy="10668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EB44C27A-A563-EE98-647F-47CAD9E7D1C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21907" y="5861645"/>
              <a:ext cx="1815553" cy="944388"/>
            </a:xfrm>
            <a:prstGeom prst="rect">
              <a:avLst/>
            </a:prstGeom>
          </p:spPr>
        </p:pic>
        <p:pic>
          <p:nvPicPr>
            <p:cNvPr id="8" name="Picture 7">
              <a:extLst>
                <a:ext uri="{FF2B5EF4-FFF2-40B4-BE49-F238E27FC236}">
                  <a16:creationId xmlns:a16="http://schemas.microsoft.com/office/drawing/2014/main" id="{2C8F0EC6-8CBB-0C3F-CF3E-3093B5A6879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9451363" y="6084584"/>
              <a:ext cx="2665472" cy="480031"/>
            </a:xfrm>
            <a:prstGeom prst="rect">
              <a:avLst/>
            </a:prstGeom>
            <a:effectLst>
              <a:outerShdw blurRad="50800" dist="38100" dir="2700000" algn="tl" rotWithShape="0">
                <a:prstClr val="black">
                  <a:alpha val="40000"/>
                </a:prstClr>
              </a:outerShdw>
            </a:effectLst>
          </p:spPr>
        </p:pic>
      </p:grpSp>
      <p:pic>
        <p:nvPicPr>
          <p:cNvPr id="9" name="Picture 8" descr="A group of people injecting a child&#10;&#10;Description automatically generated">
            <a:extLst>
              <a:ext uri="{FF2B5EF4-FFF2-40B4-BE49-F238E27FC236}">
                <a16:creationId xmlns:a16="http://schemas.microsoft.com/office/drawing/2014/main" id="{008875FA-B9A7-3552-C39D-97152F2A1352}"/>
              </a:ext>
            </a:extLst>
          </p:cNvPr>
          <p:cNvPicPr>
            <a:picLocks noChangeAspect="1"/>
          </p:cNvPicPr>
          <p:nvPr userDrawn="1"/>
        </p:nvPicPr>
        <p:blipFill>
          <a:blip r:embed="rId11"/>
          <a:stretch>
            <a:fillRect/>
          </a:stretch>
        </p:blipFill>
        <p:spPr>
          <a:xfrm>
            <a:off x="-1" y="0"/>
            <a:ext cx="9543011" cy="5813939"/>
          </a:xfrm>
          <a:prstGeom prst="rect">
            <a:avLst/>
          </a:prstGeom>
        </p:spPr>
      </p:pic>
    </p:spTree>
    <p:extLst>
      <p:ext uri="{BB962C8B-B14F-4D97-AF65-F5344CB8AC3E}">
        <p14:creationId xmlns:p14="http://schemas.microsoft.com/office/powerpoint/2010/main" val="2812077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tx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0763518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a:solidFill>
                <a:srgbClr val="FFFFFF"/>
              </a:solidFill>
              <a:latin typeface="+mn-lt"/>
              <a:ea typeface="+mn-ea"/>
              <a:cs typeface="+mn-cs"/>
              <a:sym typeface="Trebuchet MS" panose="020B0603020202020204" pitchFamily="34" charset="0"/>
            </a:endParaRPr>
          </a:p>
        </p:txBody>
      </p:sp>
      <p:sp>
        <p:nvSpPr>
          <p:cNvPr id="17" name="Text Placeholder 1">
            <a:extLst>
              <a:ext uri="{FF2B5EF4-FFF2-40B4-BE49-F238E27FC236}">
                <a16:creationId xmlns:a16="http://schemas.microsoft.com/office/drawing/2014/main" id="{420D4C2A-62E6-475F-BC4B-140713CA8667}"/>
              </a:ext>
            </a:extLst>
          </p:cNvPr>
          <p:cNvSpPr>
            <a:spLocks noGrp="1"/>
          </p:cNvSpPr>
          <p:nvPr>
            <p:ph type="body" sz="quarter" idx="13" hasCustomPrompt="1"/>
          </p:nvPr>
        </p:nvSpPr>
        <p:spPr>
          <a:xfrm>
            <a:off x="3941232" y="4636586"/>
            <a:ext cx="7188200" cy="215444"/>
          </a:xfrm>
        </p:spPr>
        <p:txBody>
          <a:bodyPr>
            <a:noAutofit/>
          </a:bodyPr>
          <a:lstStyle>
            <a:lvl1pPr>
              <a:defRPr sz="1400">
                <a:solidFill>
                  <a:schemeClr val="bg1"/>
                </a:solidFill>
                <a:latin typeface="+mn-lt"/>
                <a:ea typeface="+mn-ea"/>
                <a:cs typeface="+mn-cs"/>
              </a:defRPr>
            </a:lvl1pPr>
          </a:lstStyle>
          <a:p>
            <a:r>
              <a:rPr lang="hr-HR"/>
              <a:t>Date and Year</a:t>
            </a:r>
            <a:endParaRPr lang="en-GB"/>
          </a:p>
        </p:txBody>
      </p:sp>
      <p:sp>
        <p:nvSpPr>
          <p:cNvPr id="26" name="Subtitle 2"/>
          <p:cNvSpPr>
            <a:spLocks noGrp="1"/>
          </p:cNvSpPr>
          <p:nvPr>
            <p:ph type="subTitle" idx="1" hasCustomPrompt="1"/>
          </p:nvPr>
        </p:nvSpPr>
        <p:spPr bwMode="white">
          <a:xfrm>
            <a:off x="3941233" y="4276035"/>
            <a:ext cx="7188200" cy="307777"/>
          </a:xfrm>
          <a:prstGeom prst="rect">
            <a:avLst/>
          </a:prstGeom>
        </p:spPr>
        <p:txBody>
          <a:bodyPr anchor="t"/>
          <a:lstStyle>
            <a:lvl1pPr marL="0" indent="0" algn="l">
              <a:lnSpc>
                <a:spcPct val="110000"/>
              </a:lnSpc>
              <a:buNone/>
              <a:defRPr sz="2000" b="0" baseline="0">
                <a:solidFill>
                  <a:schemeClr val="accent4"/>
                </a:solidFill>
                <a:latin typeface="+mn-lt"/>
                <a:ea typeface="+mn-ea"/>
                <a:cs typeface="+mn-cs"/>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27" name="Title 1"/>
          <p:cNvSpPr>
            <a:spLocks noGrp="1"/>
          </p:cNvSpPr>
          <p:nvPr>
            <p:ph type="ctrTitle" hasCustomPrompt="1"/>
          </p:nvPr>
        </p:nvSpPr>
        <p:spPr bwMode="ltGray">
          <a:xfrm>
            <a:off x="3941233" y="2928135"/>
            <a:ext cx="7188200" cy="1107996"/>
          </a:xfrm>
          <a:prstGeom prst="rect">
            <a:avLst/>
          </a:prstGeom>
        </p:spPr>
        <p:txBody>
          <a:bodyPr vert="horz" anchor="t">
            <a:normAutofit/>
          </a:bodyPr>
          <a:lstStyle>
            <a:lvl1pPr algn="l">
              <a:lnSpc>
                <a:spcPct val="93000"/>
              </a:lnSpc>
              <a:defRPr sz="3600" b="1" baseline="0">
                <a:solidFill>
                  <a:schemeClr val="bg1"/>
                </a:solidFill>
                <a:latin typeface="+mj-lt"/>
                <a:ea typeface="+mj-ea"/>
                <a:cs typeface="+mj-cs"/>
                <a:sym typeface="Trebuchet MS" panose="020B0603020202020204" pitchFamily="34" charset="0"/>
              </a:defRPr>
            </a:lvl1pPr>
          </a:lstStyle>
          <a:p>
            <a:r>
              <a:rPr lang="en-US"/>
              <a:t>Dark Background </a:t>
            </a:r>
            <a:br>
              <a:rPr lang="en-US"/>
            </a:br>
            <a:r>
              <a:rPr lang="en-US"/>
              <a:t>Title</a:t>
            </a:r>
          </a:p>
        </p:txBody>
      </p:sp>
      <p:pic>
        <p:nvPicPr>
          <p:cNvPr id="5" name="Picture 4">
            <a:extLst>
              <a:ext uri="{FF2B5EF4-FFF2-40B4-BE49-F238E27FC236}">
                <a16:creationId xmlns:a16="http://schemas.microsoft.com/office/drawing/2014/main" id="{652E7CF0-C273-54D9-D3F1-CF92A79EE92D}"/>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348686" y="6128193"/>
            <a:ext cx="1843314" cy="767472"/>
          </a:xfrm>
          <a:prstGeom prst="rect">
            <a:avLst/>
          </a:prstGeom>
          <a:noFill/>
          <a:ln>
            <a:noFill/>
          </a:ln>
        </p:spPr>
      </p:pic>
      <p:grpSp>
        <p:nvGrpSpPr>
          <p:cNvPr id="6" name="Group 5">
            <a:extLst>
              <a:ext uri="{FF2B5EF4-FFF2-40B4-BE49-F238E27FC236}">
                <a16:creationId xmlns:a16="http://schemas.microsoft.com/office/drawing/2014/main" id="{3904E3BB-3F9B-C884-B5BD-568784732202}"/>
              </a:ext>
            </a:extLst>
          </p:cNvPr>
          <p:cNvGrpSpPr/>
          <p:nvPr userDrawn="1"/>
        </p:nvGrpSpPr>
        <p:grpSpPr>
          <a:xfrm>
            <a:off x="1" y="5791200"/>
            <a:ext cx="12191999" cy="1066800"/>
            <a:chOff x="1" y="5791200"/>
            <a:chExt cx="12191999" cy="1066800"/>
          </a:xfrm>
        </p:grpSpPr>
        <p:sp>
          <p:nvSpPr>
            <p:cNvPr id="7" name="Rectangle 6">
              <a:extLst>
                <a:ext uri="{FF2B5EF4-FFF2-40B4-BE49-F238E27FC236}">
                  <a16:creationId xmlns:a16="http://schemas.microsoft.com/office/drawing/2014/main" id="{8273C397-C0AC-66D7-A0D3-164596FCC431}"/>
                </a:ext>
              </a:extLst>
            </p:cNvPr>
            <p:cNvSpPr/>
            <p:nvPr/>
          </p:nvSpPr>
          <p:spPr>
            <a:xfrm>
              <a:off x="1" y="5791200"/>
              <a:ext cx="12191999" cy="10668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7CF27763-8C5F-928B-C012-B8C04A2ED0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1907" y="5861645"/>
              <a:ext cx="1815553" cy="944388"/>
            </a:xfrm>
            <a:prstGeom prst="rect">
              <a:avLst/>
            </a:prstGeom>
          </p:spPr>
        </p:pic>
        <p:pic>
          <p:nvPicPr>
            <p:cNvPr id="9" name="Picture 8">
              <a:extLst>
                <a:ext uri="{FF2B5EF4-FFF2-40B4-BE49-F238E27FC236}">
                  <a16:creationId xmlns:a16="http://schemas.microsoft.com/office/drawing/2014/main" id="{E7CB4F51-2EBB-7CF9-6A36-4B573CA268DB}"/>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451363" y="6084584"/>
              <a:ext cx="2665472" cy="480031"/>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16065003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Text">
    <p:bg>
      <p:bgRef idx="1001">
        <a:schemeClr val="bg1"/>
      </p:bgRef>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20DF433-89A5-4CF9-AA6C-F9B1F2E4C0C2}"/>
              </a:ext>
            </a:extLst>
          </p:cNvPr>
          <p:cNvGraphicFramePr>
            <a:graphicFrameLocks noChangeAspect="1"/>
          </p:cNvGraphicFramePr>
          <p:nvPr userDrawn="1">
            <p:custDataLst>
              <p:tags r:id="rId1"/>
            </p:custDataLst>
            <p:extLst>
              <p:ext uri="{D42A27DB-BD31-4B8C-83A1-F6EECF244321}">
                <p14:modId xmlns:p14="http://schemas.microsoft.com/office/powerpoint/2010/main" val="38017908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4" name="Object 3" hidden="1">
                        <a:extLst>
                          <a:ext uri="{FF2B5EF4-FFF2-40B4-BE49-F238E27FC236}">
                            <a16:creationId xmlns:a16="http://schemas.microsoft.com/office/drawing/2014/main" id="{820DF433-89A5-4CF9-AA6C-F9B1F2E4C0C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FCE4FFF-81B3-4CDA-B0A1-3363FFB22A6A}"/>
              </a:ext>
            </a:extLst>
          </p:cNvPr>
          <p:cNvSpPr>
            <a:spLocks noGrp="1"/>
          </p:cNvSpPr>
          <p:nvPr>
            <p:ph type="title"/>
          </p:nvPr>
        </p:nvSpPr>
        <p:spPr>
          <a:xfrm>
            <a:off x="504825" y="628651"/>
            <a:ext cx="11341990" cy="495300"/>
          </a:xfrm>
        </p:spPr>
        <p:txBody>
          <a:bodyPr vert="horz" lIns="502920" tIns="0" rIns="0" bIns="0"/>
          <a:lstStyle>
            <a:lvl1pPr>
              <a:defRPr sz="3000">
                <a:latin typeface="+mj-lt"/>
                <a:ea typeface="+mj-ea"/>
                <a:cs typeface="+mj-cs"/>
              </a:defRPr>
            </a:lvl1pPr>
          </a:lstStyle>
          <a:p>
            <a:endParaRPr lang="en-US" dirty="0"/>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hasCustomPrompt="1"/>
          </p:nvPr>
        </p:nvSpPr>
        <p:spPr>
          <a:xfrm>
            <a:off x="537029" y="1436914"/>
            <a:ext cx="11100235" cy="4302319"/>
          </a:xfrm>
        </p:spPr>
        <p:txBody>
          <a:bodyPr/>
          <a:lstStyle>
            <a:lvl1pPr>
              <a:lnSpc>
                <a:spcPct val="100000"/>
              </a:lnSpc>
              <a:spcBef>
                <a:spcPts val="300"/>
              </a:spcBef>
              <a:spcAft>
                <a:spcPts val="300"/>
              </a:spcAft>
              <a:defRPr sz="2000">
                <a:latin typeface="+mn-lt"/>
                <a:ea typeface="+mn-ea"/>
                <a:cs typeface="+mn-cs"/>
              </a:defRPr>
            </a:lvl1pPr>
            <a:lvl2pPr>
              <a:lnSpc>
                <a:spcPct val="100000"/>
              </a:lnSpc>
              <a:spcBef>
                <a:spcPts val="300"/>
              </a:spcBef>
              <a:spcAft>
                <a:spcPts val="300"/>
              </a:spcAft>
              <a:defRPr sz="2000">
                <a:latin typeface="+mn-lt"/>
                <a:ea typeface="+mn-ea"/>
                <a:cs typeface="+mn-cs"/>
              </a:defRPr>
            </a:lvl2pPr>
            <a:lvl3pPr>
              <a:lnSpc>
                <a:spcPct val="100000"/>
              </a:lnSpc>
              <a:spcBef>
                <a:spcPts val="300"/>
              </a:spcBef>
              <a:spcAft>
                <a:spcPts val="300"/>
              </a:spcAft>
              <a:defRPr sz="2000">
                <a:latin typeface="+mn-lt"/>
                <a:ea typeface="+mn-ea"/>
                <a:cs typeface="+mn-cs"/>
              </a:defRPr>
            </a:lvl3pPr>
            <a:lvl4pPr>
              <a:lnSpc>
                <a:spcPct val="100000"/>
              </a:lnSpc>
              <a:spcBef>
                <a:spcPts val="300"/>
              </a:spcBef>
              <a:spcAft>
                <a:spcPts val="300"/>
              </a:spcAft>
              <a:defRPr sz="2800">
                <a:latin typeface="+mn-lt"/>
                <a:ea typeface="+mn-ea"/>
                <a:cs typeface="+mn-cs"/>
              </a:defRPr>
            </a:lvl4pPr>
            <a:lvl5pPr>
              <a:lnSpc>
                <a:spcPct val="100000"/>
              </a:lnSpc>
              <a:spcBef>
                <a:spcPts val="300"/>
              </a:spcBef>
              <a:spcAft>
                <a:spcPts val="300"/>
              </a:spcAft>
              <a:defRPr sz="2800">
                <a:latin typeface="+mn-lt"/>
                <a:ea typeface="+mn-ea"/>
                <a:cs typeface="+mn-c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a:extLst>
              <a:ext uri="{FF2B5EF4-FFF2-40B4-BE49-F238E27FC236}">
                <a16:creationId xmlns:a16="http://schemas.microsoft.com/office/drawing/2014/main" id="{FA66EA9B-DF72-E2D7-3656-79BC5FFF2B84}"/>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648722" y="6184027"/>
            <a:ext cx="1543278" cy="642551"/>
          </a:xfrm>
          <a:prstGeom prst="rect">
            <a:avLst/>
          </a:prstGeom>
          <a:noFill/>
          <a:ln>
            <a:noFill/>
          </a:ln>
        </p:spPr>
      </p:pic>
    </p:spTree>
    <p:extLst>
      <p:ext uri="{BB962C8B-B14F-4D97-AF65-F5344CB8AC3E}">
        <p14:creationId xmlns:p14="http://schemas.microsoft.com/office/powerpoint/2010/main" val="5611155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2">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65606490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6" name="RectangleLight">
            <a:extLst>
              <a:ext uri="{FF2B5EF4-FFF2-40B4-BE49-F238E27FC236}">
                <a16:creationId xmlns:a16="http://schemas.microsoft.com/office/drawing/2014/main" id="{97277112-B066-4F04-9F88-9B4F7F0740D9}"/>
              </a:ext>
            </a:extLst>
          </p:cNvPr>
          <p:cNvSpPr/>
          <p:nvPr userDrawn="1">
            <p:custDataLst>
              <p:tags r:id="rId2"/>
            </p:custDataLst>
          </p:nvPr>
        </p:nvSpPr>
        <p:spPr bwMode="ltGray">
          <a:xfrm>
            <a:off x="0" y="0"/>
            <a:ext cx="6099048" cy="6858000"/>
          </a:xfrm>
          <a:prstGeom prst="rect">
            <a:avLst/>
          </a:prstGeom>
          <a:solidFill>
            <a:schemeClr val="tx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mn-lt"/>
              <a:ea typeface="+mn-ea"/>
              <a:cs typeface="+mn-cs"/>
            </a:endParaRPr>
          </a:p>
        </p:txBody>
      </p:sp>
      <p:sp>
        <p:nvSpPr>
          <p:cNvPr id="12" name="2. Slide Title">
            <a:extLst>
              <a:ext uri="{FF2B5EF4-FFF2-40B4-BE49-F238E27FC236}">
                <a16:creationId xmlns:a16="http://schemas.microsoft.com/office/drawing/2014/main" id="{8CB87384-0F67-4824-84A1-7DB2051838A5}"/>
              </a:ext>
            </a:extLst>
          </p:cNvPr>
          <p:cNvSpPr>
            <a:spLocks noGrp="1"/>
          </p:cNvSpPr>
          <p:nvPr>
            <p:ph type="title" hasCustomPrompt="1"/>
            <p:custDataLst>
              <p:tags r:id="rId3"/>
            </p:custDataLst>
          </p:nvPr>
        </p:nvSpPr>
        <p:spPr>
          <a:xfrm>
            <a:off x="334434" y="3044279"/>
            <a:ext cx="5041900" cy="443198"/>
          </a:xfrm>
          <a:prstGeom prst="rect">
            <a:avLst/>
          </a:prstGeom>
        </p:spPr>
        <p:txBody>
          <a:bodyPr vert="horz" wrap="square" lIns="0" tIns="0" rIns="0" bIns="0" rtlCol="0" anchor="t" anchorCtr="0">
            <a:spAutoFit/>
          </a:bodyPr>
          <a:lstStyle>
            <a:lvl1pPr>
              <a:defRPr sz="3200">
                <a:solidFill>
                  <a:schemeClr val="bg1"/>
                </a:solidFill>
                <a:latin typeface="+mj-lt"/>
                <a:ea typeface="+mj-ea"/>
                <a:cs typeface="+mj-cs"/>
              </a:defRPr>
            </a:lvl1pPr>
          </a:lstStyle>
          <a:p>
            <a:pPr lvl="0"/>
            <a:r>
              <a:rPr lang="en-GB" dirty="0"/>
              <a:t>Section title</a:t>
            </a:r>
            <a:endParaRPr lang="en-US" dirty="0"/>
          </a:p>
        </p:txBody>
      </p:sp>
      <p:pic>
        <p:nvPicPr>
          <p:cNvPr id="9" name="Picture 8" descr="A group of people injecting a child&#10;&#10;Description automatically generated">
            <a:extLst>
              <a:ext uri="{FF2B5EF4-FFF2-40B4-BE49-F238E27FC236}">
                <a16:creationId xmlns:a16="http://schemas.microsoft.com/office/drawing/2014/main" id="{EC5E7F4E-B2DB-0562-D4E7-678F7576D264}"/>
              </a:ext>
            </a:extLst>
          </p:cNvPr>
          <p:cNvPicPr>
            <a:picLocks noChangeAspect="1"/>
          </p:cNvPicPr>
          <p:nvPr userDrawn="1"/>
        </p:nvPicPr>
        <p:blipFill>
          <a:blip r:embed="rId7"/>
          <a:stretch>
            <a:fillRect/>
          </a:stretch>
        </p:blipFill>
        <p:spPr>
          <a:xfrm>
            <a:off x="6084916" y="0"/>
            <a:ext cx="6107084" cy="3720651"/>
          </a:xfrm>
          <a:prstGeom prst="rect">
            <a:avLst/>
          </a:prstGeom>
        </p:spPr>
      </p:pic>
      <p:pic>
        <p:nvPicPr>
          <p:cNvPr id="14" name="Picture 13" descr="A group of people standing outside&#10;&#10;Description automatically generated">
            <a:extLst>
              <a:ext uri="{FF2B5EF4-FFF2-40B4-BE49-F238E27FC236}">
                <a16:creationId xmlns:a16="http://schemas.microsoft.com/office/drawing/2014/main" id="{7F327C17-FC75-8F04-7574-7CFB4E186235}"/>
              </a:ext>
            </a:extLst>
          </p:cNvPr>
          <p:cNvPicPr>
            <a:picLocks noChangeAspect="1"/>
          </p:cNvPicPr>
          <p:nvPr userDrawn="1"/>
        </p:nvPicPr>
        <p:blipFill>
          <a:blip r:embed="rId8"/>
          <a:stretch>
            <a:fillRect/>
          </a:stretch>
        </p:blipFill>
        <p:spPr>
          <a:xfrm rot="5400000">
            <a:off x="5636272" y="4069081"/>
            <a:ext cx="3187339" cy="2390503"/>
          </a:xfrm>
          <a:prstGeom prst="rect">
            <a:avLst/>
          </a:prstGeom>
        </p:spPr>
      </p:pic>
      <p:pic>
        <p:nvPicPr>
          <p:cNvPr id="17" name="Picture 16" descr="A group of people in protective gear sitting at a table&#10;&#10;Description automatically generated">
            <a:extLst>
              <a:ext uri="{FF2B5EF4-FFF2-40B4-BE49-F238E27FC236}">
                <a16:creationId xmlns:a16="http://schemas.microsoft.com/office/drawing/2014/main" id="{A6DA06B1-B9AA-04C0-1F3A-8949B69D4B46}"/>
              </a:ext>
            </a:extLst>
          </p:cNvPr>
          <p:cNvPicPr>
            <a:picLocks noChangeAspect="1"/>
          </p:cNvPicPr>
          <p:nvPr userDrawn="1"/>
        </p:nvPicPr>
        <p:blipFill>
          <a:blip r:embed="rId9"/>
          <a:stretch>
            <a:fillRect/>
          </a:stretch>
        </p:blipFill>
        <p:spPr>
          <a:xfrm>
            <a:off x="8035638" y="3644537"/>
            <a:ext cx="4178530" cy="3213463"/>
          </a:xfrm>
          <a:prstGeom prst="rect">
            <a:avLst/>
          </a:prstGeom>
        </p:spPr>
      </p:pic>
    </p:spTree>
    <p:extLst>
      <p:ext uri="{BB962C8B-B14F-4D97-AF65-F5344CB8AC3E}">
        <p14:creationId xmlns:p14="http://schemas.microsoft.com/office/powerpoint/2010/main" val="17737516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4">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91761266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0" name="RectangleLight">
            <a:extLst>
              <a:ext uri="{FF2B5EF4-FFF2-40B4-BE49-F238E27FC236}">
                <a16:creationId xmlns:a16="http://schemas.microsoft.com/office/drawing/2014/main" id="{415A8081-2D92-44EB-9471-33B0FAA1CC77}"/>
              </a:ext>
            </a:extLst>
          </p:cNvPr>
          <p:cNvSpPr/>
          <p:nvPr userDrawn="1">
            <p:custDataLst>
              <p:tags r:id="rId2"/>
            </p:custDataLst>
          </p:nvPr>
        </p:nvSpPr>
        <p:spPr bwMode="ltGray">
          <a:xfrm>
            <a:off x="0" y="0"/>
            <a:ext cx="3941233" cy="6858000"/>
          </a:xfrm>
          <a:prstGeom prst="rect">
            <a:avLst/>
          </a:prstGeom>
          <a:solidFill>
            <a:schemeClr val="tx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mn-lt"/>
              <a:ea typeface="+mn-ea"/>
              <a:cs typeface="+mn-cs"/>
            </a:endParaRPr>
          </a:p>
        </p:txBody>
      </p:sp>
      <p:sp>
        <p:nvSpPr>
          <p:cNvPr id="12" name="2. Slide Title">
            <a:extLst>
              <a:ext uri="{FF2B5EF4-FFF2-40B4-BE49-F238E27FC236}">
                <a16:creationId xmlns:a16="http://schemas.microsoft.com/office/drawing/2014/main" id="{8CB87384-0F67-4824-84A1-7DB2051838A5}"/>
              </a:ext>
            </a:extLst>
          </p:cNvPr>
          <p:cNvSpPr>
            <a:spLocks noGrp="1"/>
          </p:cNvSpPr>
          <p:nvPr>
            <p:ph type="title" hasCustomPrompt="1"/>
            <p:custDataLst>
              <p:tags r:id="rId3"/>
            </p:custDataLst>
          </p:nvPr>
        </p:nvSpPr>
        <p:spPr>
          <a:xfrm>
            <a:off x="334435" y="553443"/>
            <a:ext cx="2891367" cy="769441"/>
          </a:xfrm>
          <a:prstGeom prst="rect">
            <a:avLst/>
          </a:prstGeom>
        </p:spPr>
        <p:txBody>
          <a:bodyPr vert="horz" wrap="square" lIns="0" tIns="0" rIns="0" bIns="0" rtlCol="0" anchor="t" anchorCtr="0">
            <a:noAutofit/>
          </a:bodyPr>
          <a:lstStyle>
            <a:lvl1pPr>
              <a:defRPr sz="3200">
                <a:solidFill>
                  <a:schemeClr val="bg1"/>
                </a:solidFill>
                <a:latin typeface="+mj-lt"/>
                <a:ea typeface="+mj-ea"/>
                <a:cs typeface="+mj-cs"/>
              </a:defRPr>
            </a:lvl1pPr>
          </a:lstStyle>
          <a:p>
            <a:pPr lvl="0"/>
            <a:r>
              <a:rPr lang="en-GB" dirty="0"/>
              <a:t>Title</a:t>
            </a:r>
            <a:endParaRPr lang="en-US" dirty="0"/>
          </a:p>
        </p:txBody>
      </p:sp>
      <p:pic>
        <p:nvPicPr>
          <p:cNvPr id="15" name="Graphic 14">
            <a:extLst>
              <a:ext uri="{FF2B5EF4-FFF2-40B4-BE49-F238E27FC236}">
                <a16:creationId xmlns:a16="http://schemas.microsoft.com/office/drawing/2014/main" id="{E8A52885-6098-4747-9580-6EE2638C9EDE}"/>
              </a:ext>
            </a:extLst>
          </p:cNvPr>
          <p:cNvPicPr/>
          <p:nvPr userDrawn="1"/>
        </p:nvPicPr>
        <p:blipFill>
          <a:blip r:embed="rId7">
            <a:extLst>
              <a:ext uri="{96DAC541-7B7A-43D3-8B79-37D633B846F1}">
                <asvg:svgBlip xmlns:asvg="http://schemas.microsoft.com/office/drawing/2016/SVG/main" r:embed="rId8"/>
              </a:ext>
            </a:extLst>
          </a:blip>
          <a:stretch>
            <a:fillRect/>
          </a:stretch>
        </p:blipFill>
        <p:spPr>
          <a:xfrm>
            <a:off x="9464758" y="5607050"/>
            <a:ext cx="2172506" cy="708237"/>
          </a:xfrm>
          <a:prstGeom prst="rect">
            <a:avLst/>
          </a:prstGeom>
        </p:spPr>
      </p:pic>
      <p:sp>
        <p:nvSpPr>
          <p:cNvPr id="6" name="Content Placeholder 6">
            <a:extLst>
              <a:ext uri="{FF2B5EF4-FFF2-40B4-BE49-F238E27FC236}">
                <a16:creationId xmlns:a16="http://schemas.microsoft.com/office/drawing/2014/main" id="{58AE7D10-F33F-4E48-9ECA-F2AA3232F351}"/>
              </a:ext>
            </a:extLst>
          </p:cNvPr>
          <p:cNvSpPr>
            <a:spLocks noGrp="1"/>
          </p:cNvSpPr>
          <p:nvPr>
            <p:ph sz="quarter" idx="12"/>
          </p:nvPr>
        </p:nvSpPr>
        <p:spPr>
          <a:xfrm>
            <a:off x="4635500" y="553441"/>
            <a:ext cx="7002463" cy="5828303"/>
          </a:xfrm>
        </p:spPr>
        <p:txBody>
          <a:bodyPr/>
          <a:lstStyle>
            <a:lvl1pPr>
              <a:defRPr>
                <a:latin typeface="+mn-lt"/>
                <a:ea typeface="+mn-ea"/>
                <a:cs typeface="+mn-cs"/>
              </a:defRPr>
            </a:lvl1pPr>
          </a:lstStyle>
          <a:p>
            <a:endParaRPr lang="en-GB" dirty="0"/>
          </a:p>
        </p:txBody>
      </p:sp>
      <p:cxnSp>
        <p:nvCxnSpPr>
          <p:cNvPr id="9" name="Straight Connector 8">
            <a:extLst>
              <a:ext uri="{FF2B5EF4-FFF2-40B4-BE49-F238E27FC236}">
                <a16:creationId xmlns:a16="http://schemas.microsoft.com/office/drawing/2014/main" id="{08A58EA8-CBA3-4C08-AAB3-3C2D8296DEDD}"/>
              </a:ext>
            </a:extLst>
          </p:cNvPr>
          <p:cNvCxnSpPr>
            <a:cxnSpLocks/>
          </p:cNvCxnSpPr>
          <p:nvPr userDrawn="1"/>
        </p:nvCxnSpPr>
        <p:spPr bwMode="ltGray">
          <a:xfrm>
            <a:off x="4030133" y="373529"/>
            <a:ext cx="7607131" cy="0"/>
          </a:xfrm>
          <a:prstGeom prst="line">
            <a:avLst/>
          </a:prstGeom>
          <a:ln w="3175" cap="flat">
            <a:solidFill>
              <a:srgbClr val="092C3A"/>
            </a:solidFill>
            <a:miter lim="800000"/>
            <a:tailEnd type="non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F96DA6E-E9EF-6193-2069-6EDC0A72D792}"/>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0648722" y="6184027"/>
            <a:ext cx="1543278" cy="642551"/>
          </a:xfrm>
          <a:prstGeom prst="rect">
            <a:avLst/>
          </a:prstGeom>
          <a:noFill/>
          <a:ln>
            <a:noFill/>
          </a:ln>
        </p:spPr>
      </p:pic>
    </p:spTree>
    <p:extLst>
      <p:ext uri="{BB962C8B-B14F-4D97-AF65-F5344CB8AC3E}">
        <p14:creationId xmlns:p14="http://schemas.microsoft.com/office/powerpoint/2010/main" val="16992289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CED5D-7E4A-AD5E-E9B9-07D18594F2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BD72CC-6F88-6531-F49E-40420644659D}"/>
              </a:ext>
            </a:extLst>
          </p:cNvPr>
          <p:cNvSpPr>
            <a:spLocks noGrp="1"/>
          </p:cNvSpPr>
          <p:nvPr>
            <p:ph idx="1"/>
          </p:nvPr>
        </p:nvSpPr>
        <p:spPr>
          <a:xfrm>
            <a:off x="523875" y="1371600"/>
            <a:ext cx="5354609" cy="4805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53DE1130-1D8D-4605-8E7C-4425EF80A62C}"/>
              </a:ext>
            </a:extLst>
          </p:cNvPr>
          <p:cNvSpPr>
            <a:spLocks noGrp="1"/>
          </p:cNvSpPr>
          <p:nvPr>
            <p:ph idx="11"/>
          </p:nvPr>
        </p:nvSpPr>
        <p:spPr>
          <a:xfrm>
            <a:off x="6237315" y="1371599"/>
            <a:ext cx="5354609" cy="4805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87415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CED5D-7E4A-AD5E-E9B9-07D18594F2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BD72CC-6F88-6531-F49E-40420644659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4C7097-2333-8CAB-1A05-91EB665A8C2E}"/>
              </a:ext>
            </a:extLst>
          </p:cNvPr>
          <p:cNvSpPr>
            <a:spLocks noGrp="1"/>
          </p:cNvSpPr>
          <p:nvPr>
            <p:ph type="dt" sz="half" idx="10"/>
          </p:nvPr>
        </p:nvSpPr>
        <p:spPr>
          <a:xfrm>
            <a:off x="828675" y="6384925"/>
            <a:ext cx="2743200" cy="365125"/>
          </a:xfrm>
          <a:prstGeom prst="rect">
            <a:avLst/>
          </a:prstGeom>
        </p:spPr>
        <p:txBody>
          <a:bodyPr/>
          <a:lstStyle/>
          <a:p>
            <a:fld id="{CAE68D05-F97D-467C-8401-71C6ABB950DF}" type="datetimeFigureOut">
              <a:rPr lang="en-US" smtClean="0"/>
              <a:t>7/16/2024</a:t>
            </a:fld>
            <a:endParaRPr lang="en-US"/>
          </a:p>
        </p:txBody>
      </p:sp>
      <p:sp>
        <p:nvSpPr>
          <p:cNvPr id="5" name="Footer Placeholder 4">
            <a:extLst>
              <a:ext uri="{FF2B5EF4-FFF2-40B4-BE49-F238E27FC236}">
                <a16:creationId xmlns:a16="http://schemas.microsoft.com/office/drawing/2014/main" id="{425AB415-5BCC-424D-A46F-1DEBD7DC19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3251F1-311A-9792-9B5A-A06605EDD02D}"/>
              </a:ext>
            </a:extLst>
          </p:cNvPr>
          <p:cNvSpPr>
            <a:spLocks noGrp="1"/>
          </p:cNvSpPr>
          <p:nvPr>
            <p:ph type="sldNum" sz="quarter" idx="12"/>
          </p:nvPr>
        </p:nvSpPr>
        <p:spPr>
          <a:xfrm>
            <a:off x="8610600" y="6356350"/>
            <a:ext cx="2743200" cy="365125"/>
          </a:xfrm>
          <a:prstGeom prst="rect">
            <a:avLst/>
          </a:prstGeom>
        </p:spPr>
        <p:txBody>
          <a:bodyPr/>
          <a:lstStyle/>
          <a:p>
            <a:fld id="{F17297C8-E3B8-4F60-B00F-15138952CB46}" type="slidenum">
              <a:rPr lang="en-US" smtClean="0"/>
              <a:t>‹#›</a:t>
            </a:fld>
            <a:endParaRPr lang="en-US"/>
          </a:p>
        </p:txBody>
      </p:sp>
    </p:spTree>
    <p:extLst>
      <p:ext uri="{BB962C8B-B14F-4D97-AF65-F5344CB8AC3E}">
        <p14:creationId xmlns:p14="http://schemas.microsoft.com/office/powerpoint/2010/main" val="1967226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AABC9-066E-FAED-4B8A-0CFE4E211D5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D85FAFF-E1A9-C1FC-0C4C-54AC4A646E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66C5AA-AC40-0010-200D-63B52B8C1156}"/>
              </a:ext>
            </a:extLst>
          </p:cNvPr>
          <p:cNvSpPr>
            <a:spLocks noGrp="1"/>
          </p:cNvSpPr>
          <p:nvPr>
            <p:ph type="dt" sz="half" idx="10"/>
          </p:nvPr>
        </p:nvSpPr>
        <p:spPr>
          <a:xfrm>
            <a:off x="828675" y="6384925"/>
            <a:ext cx="2743200" cy="365125"/>
          </a:xfrm>
          <a:prstGeom prst="rect">
            <a:avLst/>
          </a:prstGeom>
        </p:spPr>
        <p:txBody>
          <a:bodyPr/>
          <a:lstStyle/>
          <a:p>
            <a:fld id="{CAE68D05-F97D-467C-8401-71C6ABB950DF}" type="datetimeFigureOut">
              <a:rPr lang="en-US" smtClean="0"/>
              <a:t>7/16/2024</a:t>
            </a:fld>
            <a:endParaRPr lang="en-US"/>
          </a:p>
        </p:txBody>
      </p:sp>
      <p:sp>
        <p:nvSpPr>
          <p:cNvPr id="5" name="Footer Placeholder 4">
            <a:extLst>
              <a:ext uri="{FF2B5EF4-FFF2-40B4-BE49-F238E27FC236}">
                <a16:creationId xmlns:a16="http://schemas.microsoft.com/office/drawing/2014/main" id="{8AB81B38-4A7B-EE1E-4BA5-837259A78E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2C0CEF7-E0B5-773C-1043-A0CB6C1B52A3}"/>
              </a:ext>
            </a:extLst>
          </p:cNvPr>
          <p:cNvSpPr>
            <a:spLocks noGrp="1"/>
          </p:cNvSpPr>
          <p:nvPr>
            <p:ph type="sldNum" sz="quarter" idx="12"/>
          </p:nvPr>
        </p:nvSpPr>
        <p:spPr>
          <a:xfrm>
            <a:off x="8610600" y="6356350"/>
            <a:ext cx="2743200" cy="365125"/>
          </a:xfrm>
          <a:prstGeom prst="rect">
            <a:avLst/>
          </a:prstGeom>
        </p:spPr>
        <p:txBody>
          <a:bodyPr/>
          <a:lstStyle/>
          <a:p>
            <a:fld id="{F17297C8-E3B8-4F60-B00F-15138952CB46}" type="slidenum">
              <a:rPr lang="en-US" smtClean="0"/>
              <a:t>‹#›</a:t>
            </a:fld>
            <a:endParaRPr lang="en-US"/>
          </a:p>
        </p:txBody>
      </p:sp>
    </p:spTree>
    <p:extLst>
      <p:ext uri="{BB962C8B-B14F-4D97-AF65-F5344CB8AC3E}">
        <p14:creationId xmlns:p14="http://schemas.microsoft.com/office/powerpoint/2010/main" val="36789122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image" Target="../media/image15.svg"/><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image" Target="../media/image1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8"/>
            </p:custDataLst>
            <p:extLst>
              <p:ext uri="{D42A27DB-BD31-4B8C-83A1-F6EECF244321}">
                <p14:modId xmlns:p14="http://schemas.microsoft.com/office/powerpoint/2010/main" val="284525872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9" imgW="270" imgH="270" progId="TCLayout.ActiveDocument.1">
                  <p:embed/>
                </p:oleObj>
              </mc:Choice>
              <mc:Fallback>
                <p:oleObj name="think-cell Slide" r:id="rId9" imgW="270" imgH="270" progId="TCLayout.ActiveDocument.1">
                  <p:embed/>
                  <p:pic>
                    <p:nvPicPr>
                      <p:cNvPr id="2" name="Object 1" hidden="1"/>
                      <p:cNvPicPr/>
                      <p:nvPr/>
                    </p:nvPicPr>
                    <p:blipFill>
                      <a:blip r:embed="rId10"/>
                      <a:stretch>
                        <a:fillRect/>
                      </a:stretch>
                    </p:blipFill>
                    <p:spPr>
                      <a:xfrm>
                        <a:off x="1588" y="1588"/>
                        <a:ext cx="1587" cy="1587"/>
                      </a:xfrm>
                      <a:prstGeom prst="rect">
                        <a:avLst/>
                      </a:prstGeom>
                    </p:spPr>
                  </p:pic>
                </p:oleObj>
              </mc:Fallback>
            </mc:AlternateContent>
          </a:graphicData>
        </a:graphic>
      </p:graphicFrame>
      <p:sp>
        <p:nvSpPr>
          <p:cNvPr id="9" name="Title Placeholder 1"/>
          <p:cNvSpPr>
            <a:spLocks noGrp="1"/>
          </p:cNvSpPr>
          <p:nvPr>
            <p:ph type="title"/>
          </p:nvPr>
        </p:nvSpPr>
        <p:spPr>
          <a:xfrm>
            <a:off x="889000" y="553442"/>
            <a:ext cx="10748264" cy="332399"/>
          </a:xfrm>
          <a:prstGeom prst="rect">
            <a:avLst/>
          </a:prstGeom>
        </p:spPr>
        <p:txBody>
          <a:bodyPr vert="horz" wrap="square" lIns="0" tIns="0" rIns="0" bIns="0" rtlCol="0" anchor="t">
            <a:spAutoFit/>
          </a:bodyPr>
          <a:lstStyle/>
          <a:p>
            <a:r>
              <a:rPr lang="en-US" dirty="0"/>
              <a:t>Click to add title</a:t>
            </a:r>
          </a:p>
        </p:txBody>
      </p:sp>
      <p:sp>
        <p:nvSpPr>
          <p:cNvPr id="4" name="Text Placeholder 3"/>
          <p:cNvSpPr>
            <a:spLocks noGrp="1"/>
          </p:cNvSpPr>
          <p:nvPr>
            <p:ph type="body" idx="1"/>
          </p:nvPr>
        </p:nvSpPr>
        <p:spPr>
          <a:xfrm>
            <a:off x="334433" y="1825625"/>
            <a:ext cx="11302831" cy="4351338"/>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Level six</a:t>
            </a:r>
          </a:p>
          <a:p>
            <a:pPr lvl="6"/>
            <a:r>
              <a:rPr lang="en-US" dirty="0"/>
              <a:t>Level seven</a:t>
            </a:r>
          </a:p>
          <a:p>
            <a:pPr lvl="7"/>
            <a:r>
              <a:rPr lang="en-US" dirty="0"/>
              <a:t>Level eight</a:t>
            </a:r>
          </a:p>
          <a:p>
            <a:pPr lvl="8"/>
            <a:r>
              <a:rPr lang="en-US" dirty="0"/>
              <a:t>Level nine</a:t>
            </a:r>
          </a:p>
        </p:txBody>
      </p:sp>
    </p:spTree>
    <p:extLst>
      <p:ext uri="{BB962C8B-B14F-4D97-AF65-F5344CB8AC3E}">
        <p14:creationId xmlns:p14="http://schemas.microsoft.com/office/powerpoint/2010/main" val="3267898461"/>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825" r:id="rId3"/>
    <p:sldLayoutId id="2147483827" r:id="rId4"/>
    <p:sldLayoutId id="2147483815" r:id="rId5"/>
    <p:sldLayoutId id="2147483817" r:id="rId6"/>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algn="l" defTabSz="914400" rtl="0" eaLnBrk="1" latinLnBrk="0" hangingPunct="1">
        <a:lnSpc>
          <a:spcPct val="90000"/>
        </a:lnSpc>
        <a:spcBef>
          <a:spcPct val="0"/>
        </a:spcBef>
        <a:buNone/>
        <a:defRPr sz="2400" b="1" kern="1200">
          <a:solidFill>
            <a:schemeClr val="accent1"/>
          </a:solidFill>
          <a:latin typeface="+mj-lt"/>
          <a:ea typeface="+mj-ea"/>
          <a:cs typeface="+mj-cs"/>
          <a:sym typeface="Trebuchet MS" panose="020B0603020202020204" pitchFamily="34" charset="0"/>
        </a:defRPr>
      </a:lvl1pPr>
    </p:titleStyle>
    <p:body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208">
          <p15:clr>
            <a:srgbClr val="F26B43"/>
          </p15:clr>
        </p15:guide>
        <p15:guide id="3" pos="7344">
          <p15:clr>
            <a:srgbClr val="F26B43"/>
          </p15:clr>
        </p15:guide>
        <p15:guide id="4" orient="horz" pos="388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B1C99F-FFCC-C423-131D-5D8B5B747CA5}"/>
              </a:ext>
            </a:extLst>
          </p:cNvPr>
          <p:cNvSpPr>
            <a:spLocks noGrp="1"/>
          </p:cNvSpPr>
          <p:nvPr>
            <p:ph type="title"/>
          </p:nvPr>
        </p:nvSpPr>
        <p:spPr>
          <a:xfrm>
            <a:off x="552449" y="365126"/>
            <a:ext cx="11039475" cy="6921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061C911-1B22-BBB4-381A-8770147060E1}"/>
              </a:ext>
            </a:extLst>
          </p:cNvPr>
          <p:cNvSpPr>
            <a:spLocks noGrp="1"/>
          </p:cNvSpPr>
          <p:nvPr>
            <p:ph type="body" idx="1"/>
          </p:nvPr>
        </p:nvSpPr>
        <p:spPr>
          <a:xfrm>
            <a:off x="523875" y="1371600"/>
            <a:ext cx="11087099" cy="48053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AutoShape 2" descr="Home">
            <a:extLst>
              <a:ext uri="{FF2B5EF4-FFF2-40B4-BE49-F238E27FC236}">
                <a16:creationId xmlns:a16="http://schemas.microsoft.com/office/drawing/2014/main" id="{E9A1AA76-8E4C-442F-9B13-EA4709C62422}"/>
              </a:ext>
            </a:extLst>
          </p:cNvPr>
          <p:cNvSpPr>
            <a:spLocks noChangeAspect="1" noChangeArrowheads="1"/>
          </p:cNvSpPr>
          <p:nvPr userDrawn="1"/>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Home">
            <a:extLst>
              <a:ext uri="{FF2B5EF4-FFF2-40B4-BE49-F238E27FC236}">
                <a16:creationId xmlns:a16="http://schemas.microsoft.com/office/drawing/2014/main" id="{61ADE8A4-81A6-4DE9-9A78-B601CAB7F95A}"/>
              </a:ext>
            </a:extLst>
          </p:cNvPr>
          <p:cNvSpPr>
            <a:spLocks noChangeAspect="1" noChangeArrowheads="1"/>
          </p:cNvSpPr>
          <p:nvPr userDrawn="1"/>
        </p:nvSpPr>
        <p:spPr bwMode="auto">
          <a:xfrm>
            <a:off x="6095999" y="3428999"/>
            <a:ext cx="5255623" cy="525562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Graphic 8">
            <a:extLst>
              <a:ext uri="{FF2B5EF4-FFF2-40B4-BE49-F238E27FC236}">
                <a16:creationId xmlns:a16="http://schemas.microsoft.com/office/drawing/2014/main" id="{C0B0195D-F5D5-4872-B74B-29029296ED95}"/>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1010431" y="6268485"/>
            <a:ext cx="1047750" cy="501582"/>
          </a:xfrm>
          <a:prstGeom prst="rect">
            <a:avLst/>
          </a:prstGeom>
        </p:spPr>
      </p:pic>
    </p:spTree>
    <p:extLst>
      <p:ext uri="{BB962C8B-B14F-4D97-AF65-F5344CB8AC3E}">
        <p14:creationId xmlns:p14="http://schemas.microsoft.com/office/powerpoint/2010/main" val="651073860"/>
      </p:ext>
    </p:extLst>
  </p:cSld>
  <p:clrMap bg1="lt1" tx1="dk1" bg2="lt2" tx2="dk2" accent1="accent1" accent2="accent2" accent3="accent3" accent4="accent4" accent5="accent5" accent6="accent6" hlink="hlink" folHlink="folHlink"/>
  <p:sldLayoutIdLst>
    <p:sldLayoutId id="2147483836" r:id="rId1"/>
    <p:sldLayoutId id="2147483850" r:id="rId2"/>
    <p:sldLayoutId id="2147483837" r:id="rId3"/>
    <p:sldLayoutId id="2147483847" r:id="rId4"/>
    <p:sldLayoutId id="2147483849" r:id="rId5"/>
    <p:sldLayoutId id="2147483852" r:id="rId6"/>
    <p:sldLayoutId id="2147483853" r:id="rId7"/>
    <p:sldLayoutId id="2147483854" r:id="rId8"/>
    <p:sldLayoutId id="2147483855" r:id="rId9"/>
    <p:sldLayoutId id="2147483856" r:id="rId10"/>
    <p:sldLayoutId id="2147483858" r:id="rId11"/>
    <p:sldLayoutId id="2147483859" r:id="rId12"/>
  </p:sldLayoutIdLst>
  <p:txStyles>
    <p:titleStyle>
      <a:lvl1pPr algn="l" defTabSz="914400" rtl="0" eaLnBrk="1" latinLnBrk="0" hangingPunct="1">
        <a:lnSpc>
          <a:spcPct val="90000"/>
        </a:lnSpc>
        <a:spcBef>
          <a:spcPct val="0"/>
        </a:spcBef>
        <a:buNone/>
        <a:defRPr sz="2800" b="1" kern="1200">
          <a:solidFill>
            <a:srgbClr val="051291"/>
          </a:solidFill>
          <a:latin typeface="Poppins" panose="00000500000000000000" pitchFamily="2" charset="0"/>
          <a:ea typeface="+mj-ea"/>
          <a:cs typeface="Poppins" panose="000005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5.png"/><Relationship Id="rId5" Type="http://schemas.openxmlformats.org/officeDocument/2006/relationships/image" Target="../media/image21.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hyperlink" Target="https://www.gavi.org/types-support/sustainability/eligibility" TargetMode="Externa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hyperlink" Target="https://www.who.int/groups/icg/ebola-virus-disease/ebola-stockpiles" TargetMode="External"/><Relationship Id="rId2" Type="http://schemas.openxmlformats.org/officeDocument/2006/relationships/hyperlink" Target="mailto:icgsecretariat@who.int" TargetMode="Externa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s://www.who.int/groups/icg/about" TargetMode="Externa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hyperlink" Target="https://www.who.int/groups/icg/about" TargetMode="Externa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8.xml"/><Relationship Id="rId4" Type="http://schemas.openxmlformats.org/officeDocument/2006/relationships/hyperlink" Target="https://www.who.int/groups/icg/ebola-virus-disease/ebola-stockpiles" TargetMode="Externa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1">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erson wearing a protective suit and gloves&#10;&#10;Description automatically generated">
            <a:extLst>
              <a:ext uri="{FF2B5EF4-FFF2-40B4-BE49-F238E27FC236}">
                <a16:creationId xmlns:a16="http://schemas.microsoft.com/office/drawing/2014/main" id="{110C4F2B-623E-0923-5434-184B6381792E}"/>
              </a:ext>
            </a:extLst>
          </p:cNvPr>
          <p:cNvPicPr>
            <a:picLocks noChangeAspect="1"/>
          </p:cNvPicPr>
          <p:nvPr/>
        </p:nvPicPr>
        <p:blipFill rotWithShape="1">
          <a:blip r:embed="rId3"/>
          <a:srcRect t="2877" b="2558"/>
          <a:stretch/>
        </p:blipFill>
        <p:spPr>
          <a:xfrm>
            <a:off x="2522358" y="10"/>
            <a:ext cx="9669642" cy="6857990"/>
          </a:xfrm>
          <a:prstGeom prst="rect">
            <a:avLst/>
          </a:prstGeom>
        </p:spPr>
      </p:pic>
      <p:sp>
        <p:nvSpPr>
          <p:cNvPr id="25" name="Rectangle 13">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4C071B59-F126-F10C-E518-B5DFACBEC111}"/>
              </a:ext>
            </a:extLst>
          </p:cNvPr>
          <p:cNvSpPr>
            <a:spLocks noGrp="1"/>
          </p:cNvSpPr>
          <p:nvPr>
            <p:ph type="title"/>
          </p:nvPr>
        </p:nvSpPr>
        <p:spPr>
          <a:xfrm>
            <a:off x="436413" y="743447"/>
            <a:ext cx="5415747" cy="3692028"/>
          </a:xfrm>
          <a:noFill/>
        </p:spPr>
        <p:txBody>
          <a:bodyPr vert="horz" lIns="91440" tIns="45720" rIns="91440" bIns="45720" rtlCol="0" anchor="b">
            <a:normAutofit/>
          </a:bodyPr>
          <a:lstStyle/>
          <a:p>
            <a:r>
              <a:rPr lang="en-US" sz="3200" dirty="0">
                <a:latin typeface="Poppins"/>
                <a:cs typeface="Poppins"/>
              </a:rPr>
              <a:t>Accessing Ebola vaccines: Emergencies and ICG applications </a:t>
            </a:r>
            <a:endParaRPr lang="en-US" dirty="0"/>
          </a:p>
        </p:txBody>
      </p:sp>
      <p:pic>
        <p:nvPicPr>
          <p:cNvPr id="2" name="Graphic 1">
            <a:extLst>
              <a:ext uri="{FF2B5EF4-FFF2-40B4-BE49-F238E27FC236}">
                <a16:creationId xmlns:a16="http://schemas.microsoft.com/office/drawing/2014/main" id="{7D2E3E4D-EB71-0EAC-1ED4-2440AA9256B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87089" y="225682"/>
            <a:ext cx="1643452" cy="716854"/>
          </a:xfrm>
          <a:prstGeom prst="rect">
            <a:avLst/>
          </a:prstGeom>
        </p:spPr>
      </p:pic>
      <p:pic>
        <p:nvPicPr>
          <p:cNvPr id="9" name="Picture 8">
            <a:extLst>
              <a:ext uri="{FF2B5EF4-FFF2-40B4-BE49-F238E27FC236}">
                <a16:creationId xmlns:a16="http://schemas.microsoft.com/office/drawing/2014/main" id="{C0F10B34-1851-4F4A-822F-057387F84B6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123027" y="6424674"/>
            <a:ext cx="1807514" cy="33805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868092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212FF-357D-0E91-60C7-A1436D7C74BD}"/>
              </a:ext>
            </a:extLst>
          </p:cNvPr>
          <p:cNvSpPr>
            <a:spLocks noGrp="1"/>
          </p:cNvSpPr>
          <p:nvPr>
            <p:ph type="title"/>
          </p:nvPr>
        </p:nvSpPr>
        <p:spPr/>
        <p:txBody>
          <a:bodyPr/>
          <a:lstStyle/>
          <a:p>
            <a:r>
              <a:rPr lang="en-US" dirty="0">
                <a:latin typeface="Poppins"/>
                <a:cs typeface="Poppins"/>
              </a:rPr>
              <a:t>Managing vaccine stocks</a:t>
            </a:r>
            <a:endParaRPr lang="en-US" dirty="0"/>
          </a:p>
        </p:txBody>
      </p:sp>
      <p:sp>
        <p:nvSpPr>
          <p:cNvPr id="3" name="Content Placeholder 2">
            <a:extLst>
              <a:ext uri="{FF2B5EF4-FFF2-40B4-BE49-F238E27FC236}">
                <a16:creationId xmlns:a16="http://schemas.microsoft.com/office/drawing/2014/main" id="{B45970E8-AF94-25CB-17B1-DDC58130346F}"/>
              </a:ext>
            </a:extLst>
          </p:cNvPr>
          <p:cNvSpPr>
            <a:spLocks noGrp="1"/>
          </p:cNvSpPr>
          <p:nvPr>
            <p:ph idx="1"/>
          </p:nvPr>
        </p:nvSpPr>
        <p:spPr/>
        <p:txBody>
          <a:bodyPr vert="horz" lIns="91440" tIns="45720" rIns="91440" bIns="45720" rtlCol="0" anchor="t">
            <a:noAutofit/>
          </a:bodyPr>
          <a:lstStyle/>
          <a:p>
            <a:r>
              <a:rPr lang="en-US" sz="2200" dirty="0">
                <a:solidFill>
                  <a:srgbClr val="3C4245"/>
                </a:solidFill>
                <a:ea typeface="+mn-lt"/>
                <a:cs typeface="+mn-lt"/>
              </a:rPr>
              <a:t>The emergency vaccine stockpiles are stored at the manufacturer's facilities until their release is decided by the ICG</a:t>
            </a:r>
          </a:p>
          <a:p>
            <a:endParaRPr lang="en-US" sz="2200" dirty="0">
              <a:solidFill>
                <a:srgbClr val="3C4245"/>
              </a:solidFill>
              <a:ea typeface="+mn-lt"/>
              <a:cs typeface="+mn-lt"/>
            </a:endParaRPr>
          </a:p>
          <a:p>
            <a:r>
              <a:rPr lang="en-US" sz="2200" dirty="0">
                <a:solidFill>
                  <a:srgbClr val="3C4245"/>
                </a:solidFill>
                <a:ea typeface="+mn-lt"/>
                <a:cs typeface="+mn-lt"/>
              </a:rPr>
              <a:t>UNICEF procures and ships vaccines and supplies on behalf of the ICG</a:t>
            </a:r>
          </a:p>
          <a:p>
            <a:endParaRPr lang="en-US" sz="2200" dirty="0">
              <a:solidFill>
                <a:srgbClr val="3C4245"/>
              </a:solidFill>
              <a:ea typeface="+mn-lt"/>
              <a:cs typeface="+mn-lt"/>
            </a:endParaRPr>
          </a:p>
          <a:p>
            <a:r>
              <a:rPr lang="en-US" sz="2200" dirty="0">
                <a:solidFill>
                  <a:srgbClr val="3C4245"/>
                </a:solidFill>
                <a:ea typeface="+mn-lt"/>
                <a:cs typeface="+mn-lt"/>
              </a:rPr>
              <a:t>ICG partners on the ground (IFRC, MSF, UNICEF, WHO) support the country on vaccine logistics and roll out of immunization campaigns</a:t>
            </a:r>
          </a:p>
          <a:p>
            <a:endParaRPr lang="en-US" sz="2200" dirty="0">
              <a:ea typeface="+mn-lt"/>
              <a:cs typeface="+mn-lt"/>
            </a:endParaRPr>
          </a:p>
          <a:p>
            <a:r>
              <a:rPr lang="en-US" sz="2200" dirty="0">
                <a:solidFill>
                  <a:srgbClr val="3C4245"/>
                </a:solidFill>
                <a:ea typeface="+mn-lt"/>
                <a:cs typeface="+mn-lt"/>
              </a:rPr>
              <a:t>Gavi finances the ICG’s stockpiles and </a:t>
            </a:r>
            <a:r>
              <a:rPr lang="en-US" sz="2200" dirty="0">
                <a:ea typeface="+mn-lt"/>
                <a:cs typeface="+mn-lt"/>
                <a:hlinkClick r:id="rId2"/>
              </a:rPr>
              <a:t>Gavi eligible countries</a:t>
            </a:r>
            <a:r>
              <a:rPr lang="en-US" sz="2200" dirty="0">
                <a:solidFill>
                  <a:srgbClr val="3C4245"/>
                </a:solidFill>
                <a:ea typeface="+mn-lt"/>
                <a:cs typeface="+mn-lt"/>
              </a:rPr>
              <a:t> can receive the vaccines free of cost, in addition to support for operational cost to implement the campaign</a:t>
            </a:r>
          </a:p>
          <a:p>
            <a:endParaRPr lang="en-US" sz="2200" dirty="0">
              <a:ea typeface="+mn-lt"/>
              <a:cs typeface="+mn-lt"/>
            </a:endParaRPr>
          </a:p>
          <a:p>
            <a:r>
              <a:rPr lang="en-US" sz="2200" dirty="0">
                <a:solidFill>
                  <a:srgbClr val="3C4245"/>
                </a:solidFill>
                <a:ea typeface="+mn-lt"/>
                <a:cs typeface="+mn-lt"/>
              </a:rPr>
              <a:t>Non-Gavi-supported countries are responsible for reimbursing the cost of the vaccines and its transport, and for finding a source for the operational costs of the campaign</a:t>
            </a:r>
            <a:endParaRPr lang="en-US" sz="2200" dirty="0">
              <a:ea typeface="+mn-lt"/>
              <a:cs typeface="+mn-lt"/>
            </a:endParaRPr>
          </a:p>
          <a:p>
            <a:endParaRPr lang="en-US" dirty="0">
              <a:cs typeface="Calibri"/>
            </a:endParaRPr>
          </a:p>
        </p:txBody>
      </p:sp>
    </p:spTree>
    <p:extLst>
      <p:ext uri="{BB962C8B-B14F-4D97-AF65-F5344CB8AC3E}">
        <p14:creationId xmlns:p14="http://schemas.microsoft.com/office/powerpoint/2010/main" val="15514494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BC9F9-9F60-385A-0500-CDC55E5A381F}"/>
              </a:ext>
            </a:extLst>
          </p:cNvPr>
          <p:cNvSpPr>
            <a:spLocks noGrp="1"/>
          </p:cNvSpPr>
          <p:nvPr>
            <p:ph type="title"/>
          </p:nvPr>
        </p:nvSpPr>
        <p:spPr/>
        <p:txBody>
          <a:bodyPr/>
          <a:lstStyle/>
          <a:p>
            <a:r>
              <a:rPr lang="en-US" b="1" dirty="0">
                <a:solidFill>
                  <a:srgbClr val="051291"/>
                </a:solidFill>
              </a:rPr>
              <a:t>How to request </a:t>
            </a:r>
            <a:r>
              <a:rPr lang="en-US" dirty="0"/>
              <a:t>d</a:t>
            </a:r>
            <a:r>
              <a:rPr lang="en-US" b="1" dirty="0">
                <a:solidFill>
                  <a:srgbClr val="051291"/>
                </a:solidFill>
              </a:rPr>
              <a:t>oses</a:t>
            </a:r>
          </a:p>
        </p:txBody>
      </p:sp>
      <p:sp>
        <p:nvSpPr>
          <p:cNvPr id="4" name="Text Placeholder 3">
            <a:extLst>
              <a:ext uri="{FF2B5EF4-FFF2-40B4-BE49-F238E27FC236}">
                <a16:creationId xmlns:a16="http://schemas.microsoft.com/office/drawing/2014/main" id="{0248E37C-5136-6E50-6DAD-E4E1DA876170}"/>
              </a:ext>
            </a:extLst>
          </p:cNvPr>
          <p:cNvSpPr>
            <a:spLocks noGrp="1"/>
          </p:cNvSpPr>
          <p:nvPr>
            <p:ph idx="1"/>
          </p:nvPr>
        </p:nvSpPr>
        <p:spPr/>
        <p:txBody>
          <a:bodyPr/>
          <a:lstStyle/>
          <a:p>
            <a:pPr marL="342900" indent="-342900">
              <a:spcBef>
                <a:spcPts val="0"/>
              </a:spcBef>
              <a:spcAft>
                <a:spcPts val="0"/>
              </a:spcAft>
              <a:buFont typeface="Arial" panose="020B0604020202020204" pitchFamily="34" charset="0"/>
              <a:buChar char="•"/>
            </a:pPr>
            <a:r>
              <a:rPr lang="en-US" sz="2400" dirty="0">
                <a:latin typeface="Calibri" panose="020F0502020204030204" pitchFamily="34" charset="0"/>
                <a:ea typeface="Calibri" panose="020F0502020204030204" pitchFamily="34" charset="0"/>
              </a:rPr>
              <a:t>Ensure vaccine has in country regulatory approval/off label use </a:t>
            </a:r>
          </a:p>
          <a:p>
            <a:pPr marL="342900" indent="-342900">
              <a:spcBef>
                <a:spcPts val="0"/>
              </a:spcBef>
              <a:spcAft>
                <a:spcPts val="0"/>
              </a:spcAft>
              <a:buFont typeface="Arial" panose="020B0604020202020204" pitchFamily="34" charset="0"/>
              <a:buChar char="•"/>
            </a:pPr>
            <a:endParaRPr lang="en-US" sz="2400" dirty="0">
              <a:latin typeface="Calibri" panose="020F0502020204030204" pitchFamily="34" charset="0"/>
              <a:ea typeface="Calibri" panose="020F0502020204030204" pitchFamily="34" charset="0"/>
            </a:endParaRPr>
          </a:p>
          <a:p>
            <a:pPr marL="342900" indent="-342900">
              <a:spcBef>
                <a:spcPts val="0"/>
              </a:spcBef>
              <a:spcAft>
                <a:spcPts val="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rPr>
              <a:t>To access the vaccine, countries are solicited to submit a request to the ICG secretariat at </a:t>
            </a:r>
            <a:r>
              <a:rPr lang="en-US" sz="2400" u="sng" dirty="0">
                <a:solidFill>
                  <a:srgbClr val="0563C1"/>
                </a:solidFill>
                <a:effectLst/>
                <a:latin typeface="Calibri" panose="020F0502020204030204" pitchFamily="34" charset="0"/>
                <a:ea typeface="Calibri" panose="020F0502020204030204" pitchFamily="34" charset="0"/>
                <a:hlinkClick r:id="rId2"/>
              </a:rPr>
              <a:t>icgsecretariat@who.int</a:t>
            </a:r>
            <a:r>
              <a:rPr lang="en-US" sz="2400" dirty="0">
                <a:effectLst/>
                <a:latin typeface="Calibri" panose="020F0502020204030204" pitchFamily="34" charset="0"/>
                <a:ea typeface="Calibri" panose="020F0502020204030204" pitchFamily="34" charset="0"/>
              </a:rPr>
              <a:t>  </a:t>
            </a:r>
          </a:p>
          <a:p>
            <a:pPr marL="342900" indent="-342900">
              <a:spcBef>
                <a:spcPts val="0"/>
              </a:spcBef>
              <a:spcAft>
                <a:spcPts val="0"/>
              </a:spcAft>
              <a:buFont typeface="Arial" panose="020B0604020202020204" pitchFamily="34" charset="0"/>
              <a:buChar char="•"/>
            </a:pPr>
            <a:endParaRPr lang="en-US" sz="2400" dirty="0">
              <a:effectLst/>
              <a:latin typeface="Calibri" panose="020F0502020204030204" pitchFamily="34" charset="0"/>
              <a:ea typeface="Calibri" panose="020F0502020204030204" pitchFamily="34" charset="0"/>
            </a:endParaRPr>
          </a:p>
          <a:p>
            <a:pPr marL="342900" indent="-342900">
              <a:spcBef>
                <a:spcPts val="0"/>
              </a:spcBef>
              <a:spcAft>
                <a:spcPts val="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rPr>
              <a:t>Operational costs to support delivery can be requested  and should be submitted with budget for the delivery cost </a:t>
            </a:r>
            <a:r>
              <a:rPr lang="en-US" sz="2400" dirty="0">
                <a:solidFill>
                  <a:srgbClr val="0070C0"/>
                </a:solidFill>
                <a:effectLst/>
                <a:latin typeface="Calibri" panose="020F0502020204030204" pitchFamily="34" charset="0"/>
                <a:ea typeface="Calibri" panose="020F0502020204030204" pitchFamily="34" charset="0"/>
              </a:rPr>
              <a:t>(</a:t>
            </a:r>
            <a:r>
              <a:rPr lang="en-US" sz="2400" u="sng" dirty="0">
                <a:solidFill>
                  <a:srgbClr val="0070C0"/>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https://www.who.int/groups/icg/ebola-virus-disease/ebola-stockpiles</a:t>
            </a:r>
            <a:r>
              <a:rPr lang="en-US" sz="2400" dirty="0">
                <a:solidFill>
                  <a:srgbClr val="0070C0"/>
                </a:solidFill>
                <a:effectLst/>
                <a:latin typeface="Calibri" panose="020F0502020204030204" pitchFamily="34" charset="0"/>
                <a:ea typeface="Calibri" panose="020F0502020204030204" pitchFamily="34" charset="0"/>
              </a:rPr>
              <a:t>)</a:t>
            </a:r>
          </a:p>
          <a:p>
            <a:pPr marL="0" indent="0">
              <a:buNone/>
            </a:pPr>
            <a:endParaRPr lang="en-US" dirty="0"/>
          </a:p>
        </p:txBody>
      </p:sp>
    </p:spTree>
    <p:extLst>
      <p:ext uri="{BB962C8B-B14F-4D97-AF65-F5344CB8AC3E}">
        <p14:creationId xmlns:p14="http://schemas.microsoft.com/office/powerpoint/2010/main" val="33907846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23195-B661-D530-BD7F-FE443D5110DA}"/>
              </a:ext>
            </a:extLst>
          </p:cNvPr>
          <p:cNvSpPr>
            <a:spLocks noGrp="1"/>
          </p:cNvSpPr>
          <p:nvPr>
            <p:ph type="title"/>
          </p:nvPr>
        </p:nvSpPr>
        <p:spPr/>
        <p:txBody>
          <a:bodyPr/>
          <a:lstStyle/>
          <a:p>
            <a:r>
              <a:rPr lang="en-US" dirty="0">
                <a:latin typeface="Poppins"/>
                <a:cs typeface="Poppins"/>
              </a:rPr>
              <a:t>Summary </a:t>
            </a:r>
            <a:endParaRPr lang="en-US" dirty="0"/>
          </a:p>
        </p:txBody>
      </p:sp>
      <p:sp>
        <p:nvSpPr>
          <p:cNvPr id="3" name="Content Placeholder 2">
            <a:extLst>
              <a:ext uri="{FF2B5EF4-FFF2-40B4-BE49-F238E27FC236}">
                <a16:creationId xmlns:a16="http://schemas.microsoft.com/office/drawing/2014/main" id="{D23CC8AB-6DAE-D694-9671-54D4E2371EB1}"/>
              </a:ext>
            </a:extLst>
          </p:cNvPr>
          <p:cNvSpPr>
            <a:spLocks noGrp="1"/>
          </p:cNvSpPr>
          <p:nvPr>
            <p:ph idx="1"/>
          </p:nvPr>
        </p:nvSpPr>
        <p:spPr/>
        <p:txBody>
          <a:bodyPr vert="horz" lIns="91440" tIns="45720" rIns="91440" bIns="45720" rtlCol="0" anchor="t">
            <a:normAutofit/>
          </a:bodyPr>
          <a:lstStyle/>
          <a:p>
            <a:r>
              <a:rPr lang="en-US" dirty="0">
                <a:ea typeface="Calibri"/>
                <a:cs typeface="Calibri"/>
              </a:rPr>
              <a:t>ICG manage 4 stockpiles reserved for outbreak response, Ebola is one</a:t>
            </a:r>
          </a:p>
          <a:p>
            <a:endParaRPr lang="en-US" dirty="0">
              <a:ea typeface="Calibri"/>
              <a:cs typeface="Calibri"/>
            </a:endParaRPr>
          </a:p>
          <a:p>
            <a:r>
              <a:rPr lang="en-US" dirty="0">
                <a:ea typeface="Calibri"/>
                <a:cs typeface="Calibri"/>
              </a:rPr>
              <a:t>Countries can submit applications to access vaccine stocks </a:t>
            </a:r>
          </a:p>
          <a:p>
            <a:endParaRPr lang="en-US" dirty="0">
              <a:ea typeface="Calibri"/>
              <a:cs typeface="Calibri"/>
            </a:endParaRPr>
          </a:p>
          <a:p>
            <a:r>
              <a:rPr lang="en-US" dirty="0">
                <a:ea typeface="Calibri"/>
                <a:cs typeface="Calibri"/>
              </a:rPr>
              <a:t>Requests should be submitted as soon as possible to ensure the greatest impact on morbidity and mortality</a:t>
            </a:r>
          </a:p>
        </p:txBody>
      </p:sp>
    </p:spTree>
    <p:extLst>
      <p:ext uri="{BB962C8B-B14F-4D97-AF65-F5344CB8AC3E}">
        <p14:creationId xmlns:p14="http://schemas.microsoft.com/office/powerpoint/2010/main" val="12135529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D9D1F-FEC9-4183-B9A3-B527B572A169}"/>
              </a:ext>
            </a:extLst>
          </p:cNvPr>
          <p:cNvSpPr>
            <a:spLocks noGrp="1"/>
          </p:cNvSpPr>
          <p:nvPr>
            <p:ph type="title"/>
          </p:nvPr>
        </p:nvSpPr>
        <p:spPr/>
        <p:txBody>
          <a:bodyPr/>
          <a:lstStyle/>
          <a:p>
            <a:r>
              <a:rPr lang="en-US"/>
              <a:t>Scenario </a:t>
            </a:r>
            <a:endParaRPr lang="en-US" dirty="0"/>
          </a:p>
        </p:txBody>
      </p:sp>
      <p:sp>
        <p:nvSpPr>
          <p:cNvPr id="3" name="Content Placeholder 2">
            <a:extLst>
              <a:ext uri="{FF2B5EF4-FFF2-40B4-BE49-F238E27FC236}">
                <a16:creationId xmlns:a16="http://schemas.microsoft.com/office/drawing/2014/main" id="{21ADFBE1-33F9-4F6F-812E-827C227F2B02}"/>
              </a:ext>
            </a:extLst>
          </p:cNvPr>
          <p:cNvSpPr>
            <a:spLocks noGrp="1"/>
          </p:cNvSpPr>
          <p:nvPr>
            <p:ph idx="1"/>
          </p:nvPr>
        </p:nvSpPr>
        <p:spPr>
          <a:xfrm>
            <a:off x="523875" y="1371600"/>
            <a:ext cx="7016177" cy="4805363"/>
          </a:xfrm>
        </p:spPr>
        <p:txBody>
          <a:bodyPr>
            <a:normAutofit/>
          </a:bodyPr>
          <a:lstStyle/>
          <a:p>
            <a:pPr marL="0" indent="0">
              <a:buNone/>
            </a:pPr>
            <a:r>
              <a:rPr lang="en-US" sz="2400" dirty="0"/>
              <a:t>On the 19th of June, 2024, the chief medical officer of the </a:t>
            </a:r>
            <a:r>
              <a:rPr lang="en-US" sz="2400" dirty="0" err="1"/>
              <a:t>Mulomba</a:t>
            </a:r>
            <a:r>
              <a:rPr lang="en-US" sz="2400" dirty="0"/>
              <a:t> in DRC near the border of Zambia, called the Minister of Health in Kinshasa to report that an exceptionally lethal disease had become epidemic. Since the first of June, 5 patients at a local hospital and 2 doctors and 1 midwife employed by the hospital had developed an illness characterized by fever, vomiting, abdominal pain, and bloody diarrhea that rapidly progressed to death. The officer reported that the illness appeared to be spreading among the remaining hospital staff.</a:t>
            </a:r>
          </a:p>
          <a:p>
            <a:pPr marL="0" indent="0">
              <a:buNone/>
            </a:pPr>
            <a:endParaRPr lang="en-US" sz="2400" dirty="0"/>
          </a:p>
          <a:p>
            <a:pPr marL="0" indent="0">
              <a:buNone/>
            </a:pPr>
            <a:r>
              <a:rPr lang="en-US" sz="2400" dirty="0"/>
              <a:t>What could this mystery disease be?</a:t>
            </a:r>
          </a:p>
          <a:p>
            <a:pPr marL="0" indent="0">
              <a:buNone/>
            </a:pPr>
            <a:endParaRPr lang="en-US" dirty="0"/>
          </a:p>
        </p:txBody>
      </p:sp>
      <p:pic>
        <p:nvPicPr>
          <p:cNvPr id="5" name="Picture 4">
            <a:extLst>
              <a:ext uri="{FF2B5EF4-FFF2-40B4-BE49-F238E27FC236}">
                <a16:creationId xmlns:a16="http://schemas.microsoft.com/office/drawing/2014/main" id="{0EE59CD8-DD51-4B2B-86F7-7F37C65D3591}"/>
              </a:ext>
            </a:extLst>
          </p:cNvPr>
          <p:cNvPicPr>
            <a:picLocks noChangeAspect="1"/>
          </p:cNvPicPr>
          <p:nvPr/>
        </p:nvPicPr>
        <p:blipFill>
          <a:blip r:embed="rId2"/>
          <a:stretch>
            <a:fillRect/>
          </a:stretch>
        </p:blipFill>
        <p:spPr>
          <a:xfrm>
            <a:off x="7443212" y="2173075"/>
            <a:ext cx="4224913" cy="2511850"/>
          </a:xfrm>
          <a:prstGeom prst="rect">
            <a:avLst/>
          </a:prstGeom>
        </p:spPr>
      </p:pic>
      <p:sp>
        <p:nvSpPr>
          <p:cNvPr id="6" name="Star: 5 Points 5">
            <a:extLst>
              <a:ext uri="{FF2B5EF4-FFF2-40B4-BE49-F238E27FC236}">
                <a16:creationId xmlns:a16="http://schemas.microsoft.com/office/drawing/2014/main" id="{6694A09C-314A-4673-BB47-96C73A40860B}"/>
              </a:ext>
            </a:extLst>
          </p:cNvPr>
          <p:cNvSpPr/>
          <p:nvPr/>
        </p:nvSpPr>
        <p:spPr>
          <a:xfrm>
            <a:off x="8589364" y="3429000"/>
            <a:ext cx="314793" cy="28481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77E4C27-29ED-48B5-8E3D-2362E4A12248}"/>
              </a:ext>
            </a:extLst>
          </p:cNvPr>
          <p:cNvSpPr txBox="1"/>
          <p:nvPr/>
        </p:nvSpPr>
        <p:spPr>
          <a:xfrm>
            <a:off x="9398833" y="3957404"/>
            <a:ext cx="1049311" cy="369332"/>
          </a:xfrm>
          <a:prstGeom prst="rect">
            <a:avLst/>
          </a:prstGeom>
          <a:noFill/>
        </p:spPr>
        <p:txBody>
          <a:bodyPr wrap="square" rtlCol="0">
            <a:spAutoFit/>
          </a:bodyPr>
          <a:lstStyle/>
          <a:p>
            <a:r>
              <a:rPr lang="en-US" dirty="0"/>
              <a:t>Zambia</a:t>
            </a:r>
          </a:p>
        </p:txBody>
      </p:sp>
      <p:sp>
        <p:nvSpPr>
          <p:cNvPr id="11" name="TextBox 10">
            <a:extLst>
              <a:ext uri="{FF2B5EF4-FFF2-40B4-BE49-F238E27FC236}">
                <a16:creationId xmlns:a16="http://schemas.microsoft.com/office/drawing/2014/main" id="{009D5534-8A07-426B-A260-8523A8020082}"/>
              </a:ext>
            </a:extLst>
          </p:cNvPr>
          <p:cNvSpPr txBox="1"/>
          <p:nvPr/>
        </p:nvSpPr>
        <p:spPr>
          <a:xfrm>
            <a:off x="10448144" y="2280700"/>
            <a:ext cx="1049311" cy="369332"/>
          </a:xfrm>
          <a:prstGeom prst="rect">
            <a:avLst/>
          </a:prstGeom>
          <a:noFill/>
        </p:spPr>
        <p:txBody>
          <a:bodyPr wrap="square" rtlCol="0">
            <a:spAutoFit/>
          </a:bodyPr>
          <a:lstStyle/>
          <a:p>
            <a:r>
              <a:rPr lang="en-US" dirty="0"/>
              <a:t>DRC</a:t>
            </a:r>
          </a:p>
        </p:txBody>
      </p:sp>
    </p:spTree>
    <p:extLst>
      <p:ext uri="{BB962C8B-B14F-4D97-AF65-F5344CB8AC3E}">
        <p14:creationId xmlns:p14="http://schemas.microsoft.com/office/powerpoint/2010/main" val="11129861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36417-137C-4BA0-8362-D185B7C322F0}"/>
              </a:ext>
            </a:extLst>
          </p:cNvPr>
          <p:cNvSpPr>
            <a:spLocks noGrp="1"/>
          </p:cNvSpPr>
          <p:nvPr>
            <p:ph type="title"/>
          </p:nvPr>
        </p:nvSpPr>
        <p:spPr/>
        <p:txBody>
          <a:bodyPr/>
          <a:lstStyle/>
          <a:p>
            <a:r>
              <a:rPr lang="en-US" dirty="0"/>
              <a:t>Scenario </a:t>
            </a:r>
          </a:p>
        </p:txBody>
      </p:sp>
      <p:sp>
        <p:nvSpPr>
          <p:cNvPr id="3" name="Content Placeholder 2">
            <a:extLst>
              <a:ext uri="{FF2B5EF4-FFF2-40B4-BE49-F238E27FC236}">
                <a16:creationId xmlns:a16="http://schemas.microsoft.com/office/drawing/2014/main" id="{30ACDB27-6B46-43C7-9B9A-D92376456FD8}"/>
              </a:ext>
            </a:extLst>
          </p:cNvPr>
          <p:cNvSpPr>
            <a:spLocks noGrp="1"/>
          </p:cNvSpPr>
          <p:nvPr>
            <p:ph idx="1"/>
          </p:nvPr>
        </p:nvSpPr>
        <p:spPr/>
        <p:txBody>
          <a:bodyPr>
            <a:normAutofit/>
          </a:bodyPr>
          <a:lstStyle/>
          <a:p>
            <a:r>
              <a:rPr lang="en-US" sz="2400" dirty="0"/>
              <a:t>Would you submit an ICG application for Ebola vaccine doses? Why or why not?</a:t>
            </a:r>
          </a:p>
          <a:p>
            <a:endParaRPr lang="en-US" sz="2400" dirty="0"/>
          </a:p>
          <a:p>
            <a:pPr marL="0" indent="0">
              <a:buNone/>
            </a:pPr>
            <a:r>
              <a:rPr lang="en-US" sz="2400" dirty="0">
                <a:solidFill>
                  <a:srgbClr val="C00000"/>
                </a:solidFill>
              </a:rPr>
              <a:t>It is lab confirmed to be Ebola virus</a:t>
            </a:r>
          </a:p>
          <a:p>
            <a:pPr marL="0" indent="0">
              <a:buNone/>
            </a:pPr>
            <a:endParaRPr lang="en-US" sz="2400" dirty="0">
              <a:solidFill>
                <a:srgbClr val="C00000"/>
              </a:solidFill>
            </a:endParaRPr>
          </a:p>
          <a:p>
            <a:r>
              <a:rPr lang="en-US" sz="2400" dirty="0"/>
              <a:t>What is the next step? Would you submit an ICG application for Ebola vaccine doses? Why or why not? </a:t>
            </a:r>
          </a:p>
          <a:p>
            <a:endParaRPr lang="en-US" sz="2400" dirty="0"/>
          </a:p>
          <a:p>
            <a:r>
              <a:rPr lang="en-US" sz="2400" dirty="0"/>
              <a:t>What might Zambia consider in the immediate future?</a:t>
            </a:r>
          </a:p>
          <a:p>
            <a:endParaRPr lang="en-US" sz="2400" dirty="0"/>
          </a:p>
          <a:p>
            <a:r>
              <a:rPr lang="en-US" sz="2400" dirty="0"/>
              <a:t>What might Zambia consider for preparedness (medium/long-term)?</a:t>
            </a:r>
          </a:p>
        </p:txBody>
      </p:sp>
    </p:spTree>
    <p:extLst>
      <p:ext uri="{BB962C8B-B14F-4D97-AF65-F5344CB8AC3E}">
        <p14:creationId xmlns:p14="http://schemas.microsoft.com/office/powerpoint/2010/main" val="2127830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3DFE66-27F5-456B-968A-1D1C4D8DE35C}"/>
              </a:ext>
            </a:extLst>
          </p:cNvPr>
          <p:cNvSpPr>
            <a:spLocks noGrp="1"/>
          </p:cNvSpPr>
          <p:nvPr>
            <p:ph type="title"/>
          </p:nvPr>
        </p:nvSpPr>
        <p:spPr/>
        <p:txBody>
          <a:bodyPr>
            <a:noAutofit/>
          </a:bodyPr>
          <a:lstStyle/>
          <a:p>
            <a:r>
              <a:rPr lang="en-US" b="1" dirty="0">
                <a:solidFill>
                  <a:srgbClr val="051291"/>
                </a:solidFill>
              </a:rPr>
              <a:t>Countries can access Ebola vaccine through two mechanisms</a:t>
            </a:r>
          </a:p>
        </p:txBody>
      </p:sp>
      <p:sp>
        <p:nvSpPr>
          <p:cNvPr id="6" name="Content Placeholder 5">
            <a:extLst>
              <a:ext uri="{FF2B5EF4-FFF2-40B4-BE49-F238E27FC236}">
                <a16:creationId xmlns:a16="http://schemas.microsoft.com/office/drawing/2014/main" id="{54A86B12-A28B-4D12-882E-A7F482875F20}"/>
              </a:ext>
            </a:extLst>
          </p:cNvPr>
          <p:cNvSpPr>
            <a:spLocks noGrp="1"/>
          </p:cNvSpPr>
          <p:nvPr>
            <p:ph idx="1"/>
          </p:nvPr>
        </p:nvSpPr>
        <p:spPr/>
        <p:txBody>
          <a:bodyPr>
            <a:normAutofit/>
          </a:bodyPr>
          <a:lstStyle/>
          <a:p>
            <a:endParaRPr lang="en-US" sz="2400" dirty="0"/>
          </a:p>
          <a:p>
            <a:endParaRPr lang="en-US" sz="2400" dirty="0"/>
          </a:p>
          <a:p>
            <a:pPr marL="0" indent="0">
              <a:buNone/>
            </a:pPr>
            <a:endParaRPr lang="en-US" dirty="0"/>
          </a:p>
        </p:txBody>
      </p:sp>
      <p:sp>
        <p:nvSpPr>
          <p:cNvPr id="3" name="Content Placeholder 2">
            <a:extLst>
              <a:ext uri="{FF2B5EF4-FFF2-40B4-BE49-F238E27FC236}">
                <a16:creationId xmlns:a16="http://schemas.microsoft.com/office/drawing/2014/main" id="{862515B0-732D-47E9-AEDD-351D509AEE82}"/>
              </a:ext>
            </a:extLst>
          </p:cNvPr>
          <p:cNvSpPr>
            <a:spLocks noGrp="1"/>
          </p:cNvSpPr>
          <p:nvPr>
            <p:ph idx="11"/>
          </p:nvPr>
        </p:nvSpPr>
        <p:spPr/>
        <p:txBody>
          <a:bodyPr>
            <a:normAutofit fontScale="85000" lnSpcReduction="10000"/>
          </a:bodyPr>
          <a:lstStyle/>
          <a:p>
            <a:pPr marL="0" indent="0">
              <a:buNone/>
            </a:pPr>
            <a:r>
              <a:rPr lang="en-US" sz="2200" b="1" i="1" u="sng" dirty="0"/>
              <a:t>Outbreak response</a:t>
            </a:r>
          </a:p>
          <a:p>
            <a:pPr marL="0" indent="0">
              <a:buNone/>
            </a:pPr>
            <a:endParaRPr lang="en-US" sz="2200" dirty="0"/>
          </a:p>
          <a:p>
            <a:r>
              <a:rPr lang="en-US" sz="2400" dirty="0"/>
              <a:t>International coordinating group on vaccine provision (ICG) manages a stockpile of emergency vaccine supplies for outbreak response since 2021</a:t>
            </a:r>
          </a:p>
          <a:p>
            <a:pPr marL="0" indent="0">
              <a:buNone/>
            </a:pPr>
            <a:endParaRPr lang="en-US" sz="2400" dirty="0"/>
          </a:p>
          <a:p>
            <a:r>
              <a:rPr lang="en-US" sz="2400" dirty="0"/>
              <a:t>500,000 doses of </a:t>
            </a:r>
            <a:r>
              <a:rPr lang="en-US" sz="2400" dirty="0" err="1"/>
              <a:t>rVSV</a:t>
            </a:r>
            <a:r>
              <a:rPr lang="en-US" sz="2400" dirty="0"/>
              <a:t>-EBOV (</a:t>
            </a:r>
            <a:r>
              <a:rPr lang="en-US" sz="2400" dirty="0" err="1"/>
              <a:t>Ervebo</a:t>
            </a:r>
            <a:r>
              <a:rPr lang="en-US" sz="2400" dirty="0"/>
              <a:t>) available</a:t>
            </a:r>
          </a:p>
          <a:p>
            <a:endParaRPr lang="en-US" sz="2400" b="0" i="0" dirty="0">
              <a:solidFill>
                <a:srgbClr val="3C4245"/>
              </a:solidFill>
              <a:effectLst/>
              <a:cs typeface="Calibri"/>
            </a:endParaRPr>
          </a:p>
          <a:p>
            <a:r>
              <a:rPr lang="en-US" sz="2400" b="0" i="0" dirty="0">
                <a:solidFill>
                  <a:srgbClr val="3C4245"/>
                </a:solidFill>
                <a:effectLst/>
                <a:cs typeface="Calibri"/>
              </a:rPr>
              <a:t>As Ebola outbreaks are relatively rare and </a:t>
            </a:r>
            <a:r>
              <a:rPr lang="en-US" sz="2400" b="1" i="0" dirty="0">
                <a:solidFill>
                  <a:srgbClr val="0040C0"/>
                </a:solidFill>
                <a:effectLst/>
                <a:cs typeface="Calibri"/>
              </a:rPr>
              <a:t>unpredictable</a:t>
            </a:r>
            <a:r>
              <a:rPr lang="en-US" sz="2400" b="0" i="0" dirty="0">
                <a:solidFill>
                  <a:srgbClr val="3C4245"/>
                </a:solidFill>
                <a:effectLst/>
                <a:cs typeface="Calibri"/>
              </a:rPr>
              <a:t> in nature, vaccine is reserved for outbreak response to protect people at the highest risk of contracting Ebola</a:t>
            </a:r>
          </a:p>
          <a:p>
            <a:pPr marL="0" indent="0">
              <a:buNone/>
            </a:pPr>
            <a:endParaRPr lang="en-US" sz="2400" dirty="0"/>
          </a:p>
          <a:p>
            <a:r>
              <a:rPr lang="en-US" sz="2400" dirty="0"/>
              <a:t>Rolling stockpile, replenished regularly</a:t>
            </a:r>
          </a:p>
          <a:p>
            <a:endParaRPr lang="en-US" dirty="0"/>
          </a:p>
        </p:txBody>
      </p:sp>
      <p:pic>
        <p:nvPicPr>
          <p:cNvPr id="8" name="Picture 7" descr="Diagram&#10;&#10;Description automatically generated">
            <a:extLst>
              <a:ext uri="{FF2B5EF4-FFF2-40B4-BE49-F238E27FC236}">
                <a16:creationId xmlns:a16="http://schemas.microsoft.com/office/drawing/2014/main" id="{5FBB2270-0084-42E4-B795-32F18F0C6E78}"/>
              </a:ext>
            </a:extLst>
          </p:cNvPr>
          <p:cNvPicPr>
            <a:picLocks noChangeAspect="1"/>
          </p:cNvPicPr>
          <p:nvPr/>
        </p:nvPicPr>
        <p:blipFill>
          <a:blip r:embed="rId3"/>
          <a:stretch>
            <a:fillRect/>
          </a:stretch>
        </p:blipFill>
        <p:spPr>
          <a:xfrm>
            <a:off x="9785342" y="1025032"/>
            <a:ext cx="1053624" cy="1053624"/>
          </a:xfrm>
          <a:prstGeom prst="rect">
            <a:avLst/>
          </a:prstGeom>
        </p:spPr>
      </p:pic>
      <p:pic>
        <p:nvPicPr>
          <p:cNvPr id="10" name="Graphic 9" descr="Doctor female with solid fill">
            <a:extLst>
              <a:ext uri="{FF2B5EF4-FFF2-40B4-BE49-F238E27FC236}">
                <a16:creationId xmlns:a16="http://schemas.microsoft.com/office/drawing/2014/main" id="{28457EA6-956B-4DFB-AF9E-2B13D3BA641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35509" y="1211275"/>
            <a:ext cx="914400" cy="914400"/>
          </a:xfrm>
          <a:prstGeom prst="rect">
            <a:avLst/>
          </a:prstGeom>
        </p:spPr>
      </p:pic>
      <p:pic>
        <p:nvPicPr>
          <p:cNvPr id="12" name="Graphic 11" descr="Needle with solid fill">
            <a:extLst>
              <a:ext uri="{FF2B5EF4-FFF2-40B4-BE49-F238E27FC236}">
                <a16:creationId xmlns:a16="http://schemas.microsoft.com/office/drawing/2014/main" id="{801991E5-FC16-435E-85E8-E5B5A694352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22630" y="1094644"/>
            <a:ext cx="914400" cy="914400"/>
          </a:xfrm>
          <a:prstGeom prst="rect">
            <a:avLst/>
          </a:prstGeom>
        </p:spPr>
      </p:pic>
      <p:sp>
        <p:nvSpPr>
          <p:cNvPr id="13" name="Content Placeholder 6">
            <a:extLst>
              <a:ext uri="{FF2B5EF4-FFF2-40B4-BE49-F238E27FC236}">
                <a16:creationId xmlns:a16="http://schemas.microsoft.com/office/drawing/2014/main" id="{E81D3B97-2609-43BF-89B2-20DBD96CB337}"/>
              </a:ext>
            </a:extLst>
          </p:cNvPr>
          <p:cNvSpPr txBox="1">
            <a:spLocks/>
          </p:cNvSpPr>
          <p:nvPr/>
        </p:nvSpPr>
        <p:spPr>
          <a:xfrm>
            <a:off x="600076" y="1371598"/>
            <a:ext cx="5354609" cy="480536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i="1" u="sng" dirty="0"/>
              <a:t>Preventative Ebola vaccination</a:t>
            </a:r>
          </a:p>
          <a:p>
            <a:pPr marL="0" indent="0">
              <a:buFont typeface="Arial" panose="020B0604020202020204" pitchFamily="34" charset="0"/>
              <a:buNone/>
            </a:pPr>
            <a:endParaRPr lang="en-US" sz="2000" dirty="0"/>
          </a:p>
          <a:p>
            <a:r>
              <a:rPr lang="en-US" sz="2000" dirty="0"/>
              <a:t>Gavi is offering financial support for implementation of preventive vaccination</a:t>
            </a:r>
          </a:p>
          <a:p>
            <a:endParaRPr lang="en-US" sz="2000" dirty="0"/>
          </a:p>
          <a:p>
            <a:r>
              <a:rPr lang="en-US" sz="2000" dirty="0"/>
              <a:t>Either </a:t>
            </a:r>
            <a:r>
              <a:rPr lang="en-US" sz="2000" dirty="0" err="1"/>
              <a:t>PQ’d</a:t>
            </a:r>
            <a:r>
              <a:rPr lang="en-US" sz="2000" dirty="0"/>
              <a:t> vaccine can be used for preventive vaccination of at-risk populations </a:t>
            </a:r>
          </a:p>
          <a:p>
            <a:pPr marL="0" indent="0">
              <a:buNone/>
            </a:pPr>
            <a:endParaRPr lang="en-US" sz="2000" dirty="0"/>
          </a:p>
          <a:p>
            <a:r>
              <a:rPr lang="en-US" sz="2000" dirty="0"/>
              <a:t>Ebola vaccine coordination team (EVCT) formed in 2023 to develop technical guidance and support countries for preventive vaccine use.</a:t>
            </a:r>
            <a:endParaRPr lang="en-US" sz="2000" dirty="0">
              <a:cs typeface="Calibri"/>
            </a:endParaRPr>
          </a:p>
          <a:p>
            <a:r>
              <a:rPr lang="en-US" sz="2000" dirty="0">
                <a:cs typeface="Calibri" panose="020F0502020204030204"/>
              </a:rPr>
              <a:t>Gavi application to access to vaccine and Operational costs (IRC)</a:t>
            </a:r>
          </a:p>
          <a:p>
            <a:pPr marL="0" indent="0">
              <a:buNone/>
            </a:pPr>
            <a:endParaRPr lang="en-US" sz="2400" dirty="0"/>
          </a:p>
          <a:p>
            <a:pPr marL="0" indent="0">
              <a:buFont typeface="Arial" panose="020B0604020202020204" pitchFamily="34" charset="0"/>
              <a:buNone/>
            </a:pPr>
            <a:endParaRPr lang="en-US" sz="2400" dirty="0"/>
          </a:p>
        </p:txBody>
      </p:sp>
      <p:sp>
        <p:nvSpPr>
          <p:cNvPr id="2" name="TextBox 1">
            <a:extLst>
              <a:ext uri="{FF2B5EF4-FFF2-40B4-BE49-F238E27FC236}">
                <a16:creationId xmlns:a16="http://schemas.microsoft.com/office/drawing/2014/main" id="{4E2AAE8F-B4FB-4373-8B41-1FCE5F524E36}"/>
              </a:ext>
            </a:extLst>
          </p:cNvPr>
          <p:cNvSpPr txBox="1"/>
          <p:nvPr/>
        </p:nvSpPr>
        <p:spPr>
          <a:xfrm>
            <a:off x="783217" y="6269249"/>
            <a:ext cx="5119799" cy="307777"/>
          </a:xfrm>
          <a:prstGeom prst="rect">
            <a:avLst/>
          </a:prstGeom>
          <a:noFill/>
        </p:spPr>
        <p:txBody>
          <a:bodyPr wrap="square" rtlCol="0">
            <a:spAutoFit/>
          </a:bodyPr>
          <a:lstStyle/>
          <a:p>
            <a:pPr marL="0" indent="0">
              <a:buNone/>
            </a:pPr>
            <a:r>
              <a:rPr lang="en-US" sz="1400" dirty="0"/>
              <a:t>Note: In 2024, only </a:t>
            </a:r>
            <a:r>
              <a:rPr lang="en-US" sz="1400" dirty="0" err="1"/>
              <a:t>rVSV</a:t>
            </a:r>
            <a:r>
              <a:rPr lang="en-US" sz="1400" dirty="0"/>
              <a:t>-ZEBOV (</a:t>
            </a:r>
            <a:r>
              <a:rPr lang="en-US" sz="1400" dirty="0" err="1"/>
              <a:t>Ervebo</a:t>
            </a:r>
            <a:r>
              <a:rPr lang="en-US" sz="1400" dirty="0"/>
              <a:t>) is available</a:t>
            </a:r>
          </a:p>
        </p:txBody>
      </p:sp>
    </p:spTree>
    <p:extLst>
      <p:ext uri="{BB962C8B-B14F-4D97-AF65-F5344CB8AC3E}">
        <p14:creationId xmlns:p14="http://schemas.microsoft.com/office/powerpoint/2010/main" val="27544533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E710505-9AC1-6426-F898-9CA4CEA2CEF1}"/>
              </a:ext>
            </a:extLst>
          </p:cNvPr>
          <p:cNvSpPr>
            <a:spLocks noGrp="1"/>
          </p:cNvSpPr>
          <p:nvPr>
            <p:ph type="title"/>
          </p:nvPr>
        </p:nvSpPr>
        <p:spPr/>
        <p:txBody>
          <a:bodyPr>
            <a:noAutofit/>
          </a:bodyPr>
          <a:lstStyle/>
          <a:p>
            <a:r>
              <a:rPr lang="en-US" b="1" dirty="0">
                <a:solidFill>
                  <a:srgbClr val="051291"/>
                </a:solidFill>
              </a:rPr>
              <a:t>International Coordinating Group on Vaccine Provision (ICG)</a:t>
            </a:r>
          </a:p>
        </p:txBody>
      </p:sp>
      <p:sp>
        <p:nvSpPr>
          <p:cNvPr id="2" name="Text Placeholder 1">
            <a:extLst>
              <a:ext uri="{FF2B5EF4-FFF2-40B4-BE49-F238E27FC236}">
                <a16:creationId xmlns:a16="http://schemas.microsoft.com/office/drawing/2014/main" id="{18F4B5E2-A3C7-836C-9F95-CD909EEBBF39}"/>
              </a:ext>
            </a:extLst>
          </p:cNvPr>
          <p:cNvSpPr>
            <a:spLocks noGrp="1"/>
          </p:cNvSpPr>
          <p:nvPr>
            <p:ph idx="1"/>
          </p:nvPr>
        </p:nvSpPr>
        <p:spPr/>
        <p:txBody>
          <a:bodyPr>
            <a:normAutofit/>
          </a:bodyPr>
          <a:lstStyle/>
          <a:p>
            <a:r>
              <a:rPr lang="en-US" sz="2400" dirty="0"/>
              <a:t>ICG manages provision of emergency vaccine supplies and antibiotics/antivirals to any country during outbreaks</a:t>
            </a:r>
          </a:p>
          <a:p>
            <a:endParaRPr lang="en-US" sz="2400" dirty="0"/>
          </a:p>
          <a:p>
            <a:r>
              <a:rPr lang="en-US" sz="2400" dirty="0"/>
              <a:t>The ICG is made up of four member agencies: </a:t>
            </a:r>
          </a:p>
          <a:p>
            <a:pPr lvl="1"/>
            <a:r>
              <a:rPr lang="en-GB" dirty="0"/>
              <a:t>UNICEF: United Nations Children’s Fund </a:t>
            </a:r>
          </a:p>
          <a:p>
            <a:pPr lvl="1"/>
            <a:r>
              <a:rPr lang="en-GB" dirty="0"/>
              <a:t>WHO: World Health Organization</a:t>
            </a:r>
          </a:p>
          <a:p>
            <a:pPr lvl="1"/>
            <a:r>
              <a:rPr lang="en-GB" dirty="0"/>
              <a:t>MSF: Médecins sans Frontières </a:t>
            </a:r>
          </a:p>
          <a:p>
            <a:pPr lvl="1"/>
            <a:r>
              <a:rPr lang="en-GB" dirty="0"/>
              <a:t>IFRC: International Federation of the Red Cross and Red Crescent Societies </a:t>
            </a:r>
          </a:p>
          <a:p>
            <a:pPr lvl="1"/>
            <a:endParaRPr lang="en-GB" dirty="0"/>
          </a:p>
          <a:p>
            <a:r>
              <a:rPr lang="en-US" sz="2400" dirty="0">
                <a:cs typeface="Calibri" panose="020F0502020204030204" pitchFamily="34" charset="0"/>
              </a:rPr>
              <a:t>Gavi supports operational costs for eligible countries</a:t>
            </a:r>
          </a:p>
          <a:p>
            <a:pPr marL="0" indent="0">
              <a:buNone/>
            </a:pPr>
            <a:endParaRPr lang="en-US" dirty="0"/>
          </a:p>
          <a:p>
            <a:endParaRPr lang="en-US" dirty="0"/>
          </a:p>
        </p:txBody>
      </p:sp>
      <p:sp>
        <p:nvSpPr>
          <p:cNvPr id="3" name="TextBox 2">
            <a:extLst>
              <a:ext uri="{FF2B5EF4-FFF2-40B4-BE49-F238E27FC236}">
                <a16:creationId xmlns:a16="http://schemas.microsoft.com/office/drawing/2014/main" id="{09035349-F929-B78F-9C22-B0E495F63273}"/>
              </a:ext>
            </a:extLst>
          </p:cNvPr>
          <p:cNvSpPr txBox="1"/>
          <p:nvPr/>
        </p:nvSpPr>
        <p:spPr>
          <a:xfrm>
            <a:off x="523875" y="5807631"/>
            <a:ext cx="6204725" cy="369332"/>
          </a:xfrm>
          <a:prstGeom prst="rect">
            <a:avLst/>
          </a:prstGeom>
          <a:noFill/>
        </p:spPr>
        <p:txBody>
          <a:bodyPr wrap="square">
            <a:spAutoFit/>
          </a:bodyPr>
          <a:lstStyle/>
          <a:p>
            <a:pPr>
              <a:spcBef>
                <a:spcPts val="600"/>
              </a:spcBef>
              <a:spcAft>
                <a:spcPts val="600"/>
              </a:spcAft>
            </a:pPr>
            <a:r>
              <a:rPr lang="en-US" sz="1800" b="1" dirty="0">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https://www.who.int/groups/icg/about</a:t>
            </a:r>
            <a:r>
              <a:rPr lang="en-US" sz="1800" b="1" dirty="0">
                <a:latin typeface="Calibri" panose="020F0502020204030204" pitchFamily="34" charset="0"/>
                <a:cs typeface="Calibri" panose="020F0502020204030204" pitchFamily="34" charset="0"/>
              </a:rPr>
              <a:t> </a:t>
            </a:r>
          </a:p>
        </p:txBody>
      </p:sp>
      <p:pic>
        <p:nvPicPr>
          <p:cNvPr id="6" name="Picture 5" descr="A picture containing wall, person, indoor&#10;&#10;Description automatically generated">
            <a:extLst>
              <a:ext uri="{FF2B5EF4-FFF2-40B4-BE49-F238E27FC236}">
                <a16:creationId xmlns:a16="http://schemas.microsoft.com/office/drawing/2014/main" id="{9C03A5EE-24C8-AA50-041F-869CFD0568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0666" y="2142435"/>
            <a:ext cx="3009261" cy="1620640"/>
          </a:xfrm>
          <a:prstGeom prst="rect">
            <a:avLst/>
          </a:prstGeom>
        </p:spPr>
      </p:pic>
    </p:spTree>
    <p:extLst>
      <p:ext uri="{BB962C8B-B14F-4D97-AF65-F5344CB8AC3E}">
        <p14:creationId xmlns:p14="http://schemas.microsoft.com/office/powerpoint/2010/main" val="2859412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F8223A-3D20-45B9-9D09-6713915FF388}"/>
              </a:ext>
            </a:extLst>
          </p:cNvPr>
          <p:cNvSpPr>
            <a:spLocks noGrp="1"/>
          </p:cNvSpPr>
          <p:nvPr>
            <p:ph type="title"/>
          </p:nvPr>
        </p:nvSpPr>
        <p:spPr/>
        <p:txBody>
          <a:bodyPr/>
          <a:lstStyle/>
          <a:p>
            <a:r>
              <a:rPr lang="en-US" dirty="0"/>
              <a:t>Guiding principles</a:t>
            </a:r>
          </a:p>
        </p:txBody>
      </p:sp>
      <p:sp>
        <p:nvSpPr>
          <p:cNvPr id="9" name="Content Placeholder 8">
            <a:extLst>
              <a:ext uri="{FF2B5EF4-FFF2-40B4-BE49-F238E27FC236}">
                <a16:creationId xmlns:a16="http://schemas.microsoft.com/office/drawing/2014/main" id="{7A30BEA9-22B4-0135-9A58-8B0AB17DD80F}"/>
              </a:ext>
            </a:extLst>
          </p:cNvPr>
          <p:cNvSpPr>
            <a:spLocks noGrp="1"/>
          </p:cNvSpPr>
          <p:nvPr>
            <p:ph idx="1"/>
          </p:nvPr>
        </p:nvSpPr>
        <p:spPr/>
        <p:txBody>
          <a:bodyPr vert="horz" lIns="91440" tIns="45720" rIns="91440" bIns="45720" rtlCol="0" anchor="t">
            <a:normAutofit/>
          </a:bodyPr>
          <a:lstStyle/>
          <a:p>
            <a:pPr marL="342900" indent="-342900">
              <a:spcBef>
                <a:spcPts val="600"/>
              </a:spcBef>
              <a:spcAft>
                <a:spcPts val="600"/>
              </a:spcAft>
              <a:buFont typeface="Arial" panose="020B0604020202020204" pitchFamily="34" charset="0"/>
              <a:buChar char="•"/>
            </a:pPr>
            <a:r>
              <a:rPr lang="en-US" sz="2400" b="1" dirty="0">
                <a:latin typeface="Calibri"/>
                <a:cs typeface="Calibri"/>
              </a:rPr>
              <a:t>Equity</a:t>
            </a:r>
            <a:r>
              <a:rPr lang="en-US" sz="2400" dirty="0">
                <a:latin typeface="Calibri"/>
                <a:cs typeface="Calibri"/>
              </a:rPr>
              <a:t>: Distribution of vaccines based on public health priorities</a:t>
            </a:r>
          </a:p>
          <a:p>
            <a:pPr marL="342900" indent="-342900">
              <a:spcBef>
                <a:spcPts val="600"/>
              </a:spcBef>
              <a:spcAft>
                <a:spcPts val="600"/>
              </a:spcAft>
              <a:buFont typeface="Arial" panose="020B0604020202020204" pitchFamily="34" charset="0"/>
              <a:buChar char="•"/>
            </a:pPr>
            <a:endParaRPr lang="en-US" sz="2400" dirty="0">
              <a:latin typeface="Calibri"/>
              <a:cs typeface="Calibri"/>
            </a:endParaRPr>
          </a:p>
          <a:p>
            <a:pPr marL="342900" indent="-342900">
              <a:spcBef>
                <a:spcPts val="600"/>
              </a:spcBef>
              <a:spcAft>
                <a:spcPts val="600"/>
              </a:spcAft>
              <a:buFont typeface="Arial" panose="020B0604020202020204" pitchFamily="34" charset="0"/>
              <a:buChar char="•"/>
            </a:pPr>
            <a:r>
              <a:rPr lang="en-US" sz="2400" b="1" dirty="0">
                <a:latin typeface="Calibri"/>
                <a:cs typeface="Calibri"/>
              </a:rPr>
              <a:t>Rapid and timely access</a:t>
            </a:r>
            <a:r>
              <a:rPr lang="en-US" sz="2400" dirty="0">
                <a:latin typeface="Calibri"/>
                <a:cs typeface="Calibri"/>
              </a:rPr>
              <a:t>: delivery of vaccines within a defined timeframe to control outbreaks</a:t>
            </a:r>
          </a:p>
          <a:p>
            <a:pPr marL="0" indent="0">
              <a:spcBef>
                <a:spcPts val="600"/>
              </a:spcBef>
              <a:spcAft>
                <a:spcPts val="600"/>
              </a:spcAft>
              <a:buNone/>
            </a:pPr>
            <a:endParaRPr lang="en-US" sz="2400" dirty="0">
              <a:latin typeface="Calibri"/>
              <a:cs typeface="Calibri"/>
            </a:endParaRPr>
          </a:p>
          <a:p>
            <a:pPr marL="342900" indent="-342900">
              <a:spcBef>
                <a:spcPts val="600"/>
              </a:spcBef>
              <a:spcAft>
                <a:spcPts val="600"/>
              </a:spcAft>
              <a:buFont typeface="Arial" panose="020B0604020202020204" pitchFamily="34" charset="0"/>
              <a:buChar char="•"/>
            </a:pPr>
            <a:r>
              <a:rPr lang="en-US" sz="2400" b="1" dirty="0">
                <a:latin typeface="Calibri"/>
                <a:cs typeface="Calibri"/>
              </a:rPr>
              <a:t>Independence</a:t>
            </a:r>
            <a:r>
              <a:rPr lang="en-US" sz="2400" dirty="0">
                <a:latin typeface="Calibri"/>
                <a:cs typeface="Calibri"/>
              </a:rPr>
              <a:t>: decisions are made independent of political or economic influences with the sole goal to respond to a public health emergency</a:t>
            </a:r>
          </a:p>
          <a:p>
            <a:endParaRPr lang="en-US" dirty="0"/>
          </a:p>
        </p:txBody>
      </p:sp>
      <p:sp>
        <p:nvSpPr>
          <p:cNvPr id="8" name="TextBox 7">
            <a:extLst>
              <a:ext uri="{FF2B5EF4-FFF2-40B4-BE49-F238E27FC236}">
                <a16:creationId xmlns:a16="http://schemas.microsoft.com/office/drawing/2014/main" id="{4713F023-6B28-A090-CDB2-D4670AF1F824}"/>
              </a:ext>
            </a:extLst>
          </p:cNvPr>
          <p:cNvSpPr txBox="1"/>
          <p:nvPr/>
        </p:nvSpPr>
        <p:spPr>
          <a:xfrm>
            <a:off x="713763" y="5471652"/>
            <a:ext cx="6175612" cy="369332"/>
          </a:xfrm>
          <a:prstGeom prst="rect">
            <a:avLst/>
          </a:prstGeom>
          <a:noFill/>
        </p:spPr>
        <p:txBody>
          <a:bodyPr wrap="square">
            <a:spAutoFit/>
          </a:bodyPr>
          <a:lstStyle/>
          <a:p>
            <a:pPr>
              <a:spcBef>
                <a:spcPts val="600"/>
              </a:spcBef>
              <a:spcAft>
                <a:spcPts val="600"/>
              </a:spcAft>
            </a:pPr>
            <a:r>
              <a:rPr lang="en-US" sz="1800" dirty="0">
                <a:latin typeface="Segoe Condensed" panose="020B0606040200020203" pitchFamily="34" charset="0"/>
                <a:hlinkClick r:id="rId2"/>
              </a:rPr>
              <a:t>https://www.who.int/groups/icg/about</a:t>
            </a:r>
            <a:r>
              <a:rPr lang="en-US" sz="1800" dirty="0">
                <a:latin typeface="Segoe Condensed" panose="020B0606040200020203" pitchFamily="34" charset="0"/>
              </a:rPr>
              <a:t> </a:t>
            </a:r>
          </a:p>
        </p:txBody>
      </p:sp>
    </p:spTree>
    <p:extLst>
      <p:ext uri="{BB962C8B-B14F-4D97-AF65-F5344CB8AC3E}">
        <p14:creationId xmlns:p14="http://schemas.microsoft.com/office/powerpoint/2010/main" val="27386373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4049C-81C9-EC01-CBDF-F5FD354A566B}"/>
              </a:ext>
            </a:extLst>
          </p:cNvPr>
          <p:cNvSpPr>
            <a:spLocks noGrp="1"/>
          </p:cNvSpPr>
          <p:nvPr>
            <p:ph type="title"/>
          </p:nvPr>
        </p:nvSpPr>
        <p:spPr/>
        <p:txBody>
          <a:bodyPr anchor="ctr">
            <a:normAutofit/>
          </a:bodyPr>
          <a:lstStyle/>
          <a:p>
            <a:r>
              <a:rPr lang="en-US" b="1" dirty="0">
                <a:solidFill>
                  <a:srgbClr val="051291"/>
                </a:solidFill>
              </a:rPr>
              <a:t>Stockpile vaccines</a:t>
            </a:r>
          </a:p>
        </p:txBody>
      </p:sp>
      <p:graphicFrame>
        <p:nvGraphicFramePr>
          <p:cNvPr id="21" name="Text Placeholder 2">
            <a:extLst>
              <a:ext uri="{FF2B5EF4-FFF2-40B4-BE49-F238E27FC236}">
                <a16:creationId xmlns:a16="http://schemas.microsoft.com/office/drawing/2014/main" id="{84CA419D-A0E7-F107-1A13-3133D3C84BD4}"/>
              </a:ext>
            </a:extLst>
          </p:cNvPr>
          <p:cNvGraphicFramePr>
            <a:graphicFrameLocks noGrp="1"/>
          </p:cNvGraphicFramePr>
          <p:nvPr>
            <p:ph idx="1"/>
          </p:nvPr>
        </p:nvGraphicFramePr>
        <p:xfrm>
          <a:off x="523875" y="1371600"/>
          <a:ext cx="10919442" cy="32359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173CFA67-72DD-AF5C-0406-A5D8581AEE44}"/>
              </a:ext>
            </a:extLst>
          </p:cNvPr>
          <p:cNvSpPr txBox="1"/>
          <p:nvPr/>
        </p:nvSpPr>
        <p:spPr>
          <a:xfrm>
            <a:off x="703553" y="4970574"/>
            <a:ext cx="10908439" cy="830997"/>
          </a:xfrm>
          <a:prstGeom prst="rect">
            <a:avLst/>
          </a:prstGeom>
          <a:noFill/>
        </p:spPr>
        <p:txBody>
          <a:bodyPr wrap="square">
            <a:spAutoFit/>
          </a:bodyPr>
          <a:lstStyle/>
          <a:p>
            <a:r>
              <a:rPr lang="en-US" sz="2400" dirty="0">
                <a:latin typeface="Calibri" panose="020F0502020204030204" pitchFamily="34" charset="0"/>
                <a:cs typeface="Calibri" panose="020F0502020204030204" pitchFamily="34" charset="0"/>
              </a:rPr>
              <a:t>Currently, ERVEBO® is the only vaccine available in the Ebola vaccine stockpile and if an outbreak occurs, ERVEBO® will be deployed for reactive vaccination.</a:t>
            </a:r>
          </a:p>
        </p:txBody>
      </p:sp>
    </p:spTree>
    <p:extLst>
      <p:ext uri="{BB962C8B-B14F-4D97-AF65-F5344CB8AC3E}">
        <p14:creationId xmlns:p14="http://schemas.microsoft.com/office/powerpoint/2010/main" val="25684892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4FDF9C4-07E0-15C4-9300-C9D8B2CD8625}"/>
              </a:ext>
            </a:extLst>
          </p:cNvPr>
          <p:cNvSpPr>
            <a:spLocks noGrp="1"/>
          </p:cNvSpPr>
          <p:nvPr>
            <p:ph type="title"/>
          </p:nvPr>
        </p:nvSpPr>
        <p:spPr/>
        <p:txBody>
          <a:bodyPr>
            <a:normAutofit/>
          </a:bodyPr>
          <a:lstStyle/>
          <a:p>
            <a:pPr>
              <a:spcAft>
                <a:spcPts val="0"/>
              </a:spcAft>
            </a:pPr>
            <a:r>
              <a:rPr lang="en-US" b="1" dirty="0">
                <a:solidFill>
                  <a:srgbClr val="051291"/>
                </a:solidFill>
              </a:rPr>
              <a:t>Stockpile use</a:t>
            </a:r>
          </a:p>
        </p:txBody>
      </p:sp>
      <p:sp>
        <p:nvSpPr>
          <p:cNvPr id="3" name="Content Placeholder 2">
            <a:extLst>
              <a:ext uri="{FF2B5EF4-FFF2-40B4-BE49-F238E27FC236}">
                <a16:creationId xmlns:a16="http://schemas.microsoft.com/office/drawing/2014/main" id="{6F9027F7-093B-B45D-0D75-4A66331BFA6A}"/>
              </a:ext>
            </a:extLst>
          </p:cNvPr>
          <p:cNvSpPr>
            <a:spLocks noGrp="1"/>
          </p:cNvSpPr>
          <p:nvPr>
            <p:ph idx="1"/>
          </p:nvPr>
        </p:nvSpPr>
        <p:spPr/>
        <p:txBody>
          <a:bodyPr vert="horz" lIns="0" tIns="0" rIns="0" bIns="0" rtlCol="0" anchor="t">
            <a:normAutofit/>
          </a:bodyPr>
          <a:lstStyle/>
          <a:p>
            <a:r>
              <a:rPr lang="en-US" sz="2400" dirty="0">
                <a:cs typeface="Calibri" panose="020F0502020204030204" pitchFamily="34" charset="0"/>
              </a:rPr>
              <a:t>Stockpiles are reserved for outbreak response</a:t>
            </a:r>
          </a:p>
          <a:p>
            <a:r>
              <a:rPr lang="en-US" sz="2400" dirty="0">
                <a:cs typeface="Calibri" panose="020F0502020204030204" pitchFamily="34" charset="0"/>
              </a:rPr>
              <a:t>The ICG has offered </a:t>
            </a:r>
            <a:r>
              <a:rPr lang="en-US" sz="2400" dirty="0"/>
              <a:t>doses with limited shelf life (&lt;12 months) to Ebola </a:t>
            </a:r>
            <a:r>
              <a:rPr lang="en-US" sz="2400" b="1" dirty="0">
                <a:solidFill>
                  <a:schemeClr val="accent1"/>
                </a:solidFill>
              </a:rPr>
              <a:t>at-risk countries </a:t>
            </a:r>
            <a:r>
              <a:rPr lang="en-US" sz="2400" dirty="0"/>
              <a:t>for preventive vaccination of </a:t>
            </a:r>
            <a:r>
              <a:rPr lang="en-US" sz="2400" b="1" dirty="0">
                <a:solidFill>
                  <a:schemeClr val="accent1"/>
                </a:solidFill>
              </a:rPr>
              <a:t>at-risk groups </a:t>
            </a:r>
          </a:p>
          <a:p>
            <a:r>
              <a:rPr lang="en-US" sz="2400" dirty="0">
                <a:cs typeface="Calibri" panose="020F0502020204030204" pitchFamily="34" charset="0"/>
              </a:rPr>
              <a:t>Operational costs associated with vaccine delivery are available</a:t>
            </a:r>
          </a:p>
          <a:p>
            <a:pPr marL="342900" indent="-342900">
              <a:spcAft>
                <a:spcPts val="0"/>
              </a:spcAft>
              <a:buFont typeface="Arial" panose="020B0604020202020204" pitchFamily="34" charset="0"/>
              <a:buChar char="•"/>
            </a:pPr>
            <a:endParaRPr lang="en-US" sz="2400" dirty="0">
              <a:latin typeface="Calibri" panose="020F0502020204030204" pitchFamily="34" charset="0"/>
              <a:cs typeface="Calibri" panose="020F0502020204030204" pitchFamily="34" charset="0"/>
            </a:endParaRPr>
          </a:p>
          <a:p>
            <a:pPr marL="456565" indent="-456565">
              <a:spcAft>
                <a:spcPts val="0"/>
              </a:spcAft>
            </a:pPr>
            <a:endParaRPr lang="en-US" dirty="0"/>
          </a:p>
        </p:txBody>
      </p:sp>
      <p:pic>
        <p:nvPicPr>
          <p:cNvPr id="6" name="Picture 5">
            <a:extLst>
              <a:ext uri="{FF2B5EF4-FFF2-40B4-BE49-F238E27FC236}">
                <a16:creationId xmlns:a16="http://schemas.microsoft.com/office/drawing/2014/main" id="{AFAD3D59-7223-F4E2-5C67-FC2A63BB3794}"/>
              </a:ext>
            </a:extLst>
          </p:cNvPr>
          <p:cNvPicPr>
            <a:picLocks noChangeAspect="1"/>
          </p:cNvPicPr>
          <p:nvPr/>
        </p:nvPicPr>
        <p:blipFill rotWithShape="1">
          <a:blip r:embed="rId2"/>
          <a:srcRect l="6381" r="2741"/>
          <a:stretch/>
        </p:blipFill>
        <p:spPr>
          <a:xfrm>
            <a:off x="2112886" y="3018408"/>
            <a:ext cx="2685980" cy="2974020"/>
          </a:xfrm>
          <a:prstGeom prst="rect">
            <a:avLst/>
          </a:prstGeom>
        </p:spPr>
      </p:pic>
      <p:pic>
        <p:nvPicPr>
          <p:cNvPr id="9" name="Picture 8">
            <a:extLst>
              <a:ext uri="{FF2B5EF4-FFF2-40B4-BE49-F238E27FC236}">
                <a16:creationId xmlns:a16="http://schemas.microsoft.com/office/drawing/2014/main" id="{DE82ED7F-1AD9-48B4-A884-C4D0AC7B0FF3}"/>
              </a:ext>
            </a:extLst>
          </p:cNvPr>
          <p:cNvPicPr>
            <a:picLocks noChangeAspect="1"/>
          </p:cNvPicPr>
          <p:nvPr/>
        </p:nvPicPr>
        <p:blipFill>
          <a:blip r:embed="rId3"/>
          <a:stretch>
            <a:fillRect/>
          </a:stretch>
        </p:blipFill>
        <p:spPr>
          <a:xfrm>
            <a:off x="5204764" y="3326628"/>
            <a:ext cx="4587306" cy="2554500"/>
          </a:xfrm>
          <a:prstGeom prst="rect">
            <a:avLst/>
          </a:prstGeom>
        </p:spPr>
      </p:pic>
      <p:sp>
        <p:nvSpPr>
          <p:cNvPr id="11" name="TextBox 10">
            <a:extLst>
              <a:ext uri="{FF2B5EF4-FFF2-40B4-BE49-F238E27FC236}">
                <a16:creationId xmlns:a16="http://schemas.microsoft.com/office/drawing/2014/main" id="{A1DAE47B-8FE8-086F-E64C-D1EC550498DC}"/>
              </a:ext>
            </a:extLst>
          </p:cNvPr>
          <p:cNvSpPr txBox="1"/>
          <p:nvPr/>
        </p:nvSpPr>
        <p:spPr>
          <a:xfrm>
            <a:off x="523875" y="6140215"/>
            <a:ext cx="7082163" cy="369332"/>
          </a:xfrm>
          <a:prstGeom prst="rect">
            <a:avLst/>
          </a:prstGeom>
          <a:noFill/>
        </p:spPr>
        <p:txBody>
          <a:bodyPr wrap="square" lIns="91440" tIns="45720" rIns="91440" bIns="45720" anchor="t">
            <a:spAutoFit/>
          </a:bodyPr>
          <a:lstStyle/>
          <a:p>
            <a:r>
              <a:rPr lang="en-US" dirty="0">
                <a:hlinkClick r:id="rId4"/>
              </a:rPr>
              <a:t>https://www.who.int/groups/icg/ebola-virus-disease/ebola-stockpiles</a:t>
            </a:r>
            <a:r>
              <a:rPr lang="en-US" dirty="0"/>
              <a:t> </a:t>
            </a:r>
          </a:p>
        </p:txBody>
      </p:sp>
    </p:spTree>
    <p:extLst>
      <p:ext uri="{BB962C8B-B14F-4D97-AF65-F5344CB8AC3E}">
        <p14:creationId xmlns:p14="http://schemas.microsoft.com/office/powerpoint/2010/main" val="10767267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C4835758-3C29-AD7C-5A13-4817E1A9F5A6}"/>
              </a:ext>
            </a:extLst>
          </p:cNvPr>
          <p:cNvSpPr>
            <a:spLocks noGrp="1"/>
          </p:cNvSpPr>
          <p:nvPr>
            <p:ph type="title"/>
          </p:nvPr>
        </p:nvSpPr>
        <p:spPr/>
        <p:txBody>
          <a:bodyPr>
            <a:normAutofit/>
          </a:bodyPr>
          <a:lstStyle/>
          <a:p>
            <a:r>
              <a:rPr lang="en-US" b="1" dirty="0">
                <a:solidFill>
                  <a:srgbClr val="051291"/>
                </a:solidFill>
              </a:rPr>
              <a:t>Rolling stockpile – there is adequate supply</a:t>
            </a:r>
          </a:p>
        </p:txBody>
      </p:sp>
      <p:sp>
        <p:nvSpPr>
          <p:cNvPr id="7" name="Text Placeholder 6">
            <a:extLst>
              <a:ext uri="{FF2B5EF4-FFF2-40B4-BE49-F238E27FC236}">
                <a16:creationId xmlns:a16="http://schemas.microsoft.com/office/drawing/2014/main" id="{C6E8EA6B-4311-0411-7BE7-FCF28BFAA549}"/>
              </a:ext>
            </a:extLst>
          </p:cNvPr>
          <p:cNvSpPr>
            <a:spLocks noGrp="1"/>
          </p:cNvSpPr>
          <p:nvPr>
            <p:ph idx="1"/>
          </p:nvPr>
        </p:nvSpPr>
        <p:spPr>
          <a:xfrm>
            <a:off x="523875" y="1371600"/>
            <a:ext cx="5360731" cy="4805363"/>
          </a:xfrm>
        </p:spPr>
        <p:txBody>
          <a:bodyPr>
            <a:normAutofit/>
          </a:bodyPr>
          <a:lstStyle/>
          <a:p>
            <a:r>
              <a:rPr lang="en-US" sz="2400" dirty="0"/>
              <a:t>In 2018-2021 we were in a very different place</a:t>
            </a:r>
          </a:p>
          <a:p>
            <a:pPr lvl="1">
              <a:buFont typeface="Calibri" panose="020F0502020204030204" pitchFamily="34" charset="0"/>
              <a:buChar char="─"/>
            </a:pPr>
            <a:r>
              <a:rPr lang="en-US" dirty="0"/>
              <a:t>Supply constraints</a:t>
            </a:r>
          </a:p>
          <a:p>
            <a:pPr lvl="1">
              <a:buFont typeface="Calibri" panose="020F0502020204030204" pitchFamily="34" charset="0"/>
              <a:buChar char="─"/>
            </a:pPr>
            <a:r>
              <a:rPr lang="en-US" dirty="0"/>
              <a:t>Stockpile was filled over multiple years </a:t>
            </a:r>
            <a:endParaRPr lang="en-US" sz="2400" dirty="0"/>
          </a:p>
          <a:p>
            <a:r>
              <a:rPr lang="en-US" sz="2400" dirty="0"/>
              <a:t>Today we have &gt;500,000 doses in stockpile</a:t>
            </a:r>
          </a:p>
          <a:p>
            <a:r>
              <a:rPr lang="en-US" sz="2400" dirty="0"/>
              <a:t>Few countries expressed interest in preventive vaccination since the offer went out multiple times in 2023 and 2024</a:t>
            </a:r>
          </a:p>
          <a:p>
            <a:endParaRPr lang="en-US" sz="2400" dirty="0"/>
          </a:p>
          <a:p>
            <a:endParaRPr lang="en-US" dirty="0"/>
          </a:p>
        </p:txBody>
      </p:sp>
      <p:graphicFrame>
        <p:nvGraphicFramePr>
          <p:cNvPr id="5" name="Chart 4">
            <a:extLst>
              <a:ext uri="{FF2B5EF4-FFF2-40B4-BE49-F238E27FC236}">
                <a16:creationId xmlns:a16="http://schemas.microsoft.com/office/drawing/2014/main" id="{0906942F-655B-4EC4-9D78-03DC00E793C4}"/>
              </a:ext>
            </a:extLst>
          </p:cNvPr>
          <p:cNvGraphicFramePr/>
          <p:nvPr>
            <p:extLst>
              <p:ext uri="{D42A27DB-BD31-4B8C-83A1-F6EECF244321}">
                <p14:modId xmlns:p14="http://schemas.microsoft.com/office/powerpoint/2010/main" val="2609951624"/>
              </p:ext>
            </p:extLst>
          </p:nvPr>
        </p:nvGraphicFramePr>
        <p:xfrm>
          <a:off x="6096000" y="1945229"/>
          <a:ext cx="5268117" cy="3443653"/>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E31DC9EE-94F8-4082-BED2-8717E9733A37}"/>
              </a:ext>
            </a:extLst>
          </p:cNvPr>
          <p:cNvSpPr txBox="1"/>
          <p:nvPr/>
        </p:nvSpPr>
        <p:spPr>
          <a:xfrm>
            <a:off x="6446687" y="1575897"/>
            <a:ext cx="4726744" cy="369332"/>
          </a:xfrm>
          <a:prstGeom prst="rect">
            <a:avLst/>
          </a:prstGeom>
          <a:noFill/>
        </p:spPr>
        <p:txBody>
          <a:bodyPr wrap="square">
            <a:spAutoFit/>
          </a:bodyPr>
          <a:lstStyle/>
          <a:p>
            <a:r>
              <a:rPr lang="en-US" b="1" dirty="0"/>
              <a:t>Current Status of Global Ebola Vaccine Stockpile </a:t>
            </a:r>
            <a:endParaRPr lang="en-US" sz="1800" b="1" dirty="0"/>
          </a:p>
        </p:txBody>
      </p:sp>
      <p:sp>
        <p:nvSpPr>
          <p:cNvPr id="8" name="TextBox 7">
            <a:extLst>
              <a:ext uri="{FF2B5EF4-FFF2-40B4-BE49-F238E27FC236}">
                <a16:creationId xmlns:a16="http://schemas.microsoft.com/office/drawing/2014/main" id="{2E6B3E0B-4D34-4843-8FFA-32B2491546E6}"/>
              </a:ext>
            </a:extLst>
          </p:cNvPr>
          <p:cNvSpPr txBox="1"/>
          <p:nvPr/>
        </p:nvSpPr>
        <p:spPr>
          <a:xfrm>
            <a:off x="5760830" y="5486400"/>
            <a:ext cx="6098458" cy="369332"/>
          </a:xfrm>
          <a:prstGeom prst="rect">
            <a:avLst/>
          </a:prstGeom>
          <a:noFill/>
        </p:spPr>
        <p:txBody>
          <a:bodyPr wrap="square">
            <a:spAutoFit/>
          </a:bodyPr>
          <a:lstStyle/>
          <a:p>
            <a:pPr lvl="1"/>
            <a:r>
              <a:rPr lang="en-US" dirty="0"/>
              <a:t>&gt;</a:t>
            </a:r>
            <a:r>
              <a:rPr lang="en-US" sz="1800" dirty="0"/>
              <a:t>100,000 doses available in 2024 for preventive use</a:t>
            </a:r>
          </a:p>
        </p:txBody>
      </p:sp>
    </p:spTree>
    <p:extLst>
      <p:ext uri="{BB962C8B-B14F-4D97-AF65-F5344CB8AC3E}">
        <p14:creationId xmlns:p14="http://schemas.microsoft.com/office/powerpoint/2010/main" val="15115454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B425B50-7183-494F-85E8-E4E4D57FC9E4}"/>
              </a:ext>
            </a:extLst>
          </p:cNvPr>
          <p:cNvSpPr>
            <a:spLocks noGrp="1"/>
          </p:cNvSpPr>
          <p:nvPr>
            <p:ph type="title"/>
          </p:nvPr>
        </p:nvSpPr>
        <p:spPr/>
        <p:txBody>
          <a:bodyPr/>
          <a:lstStyle/>
          <a:p>
            <a:r>
              <a:rPr lang="en-US" dirty="0"/>
              <a:t>Process for submission</a:t>
            </a:r>
          </a:p>
        </p:txBody>
      </p:sp>
      <p:graphicFrame>
        <p:nvGraphicFramePr>
          <p:cNvPr id="5" name="Content Placeholder 2">
            <a:extLst>
              <a:ext uri="{FF2B5EF4-FFF2-40B4-BE49-F238E27FC236}">
                <a16:creationId xmlns:a16="http://schemas.microsoft.com/office/drawing/2014/main" id="{6296AD84-4FF1-35A2-1C1D-03986A1C6A45}"/>
              </a:ext>
            </a:extLst>
          </p:cNvPr>
          <p:cNvGraphicFramePr>
            <a:graphicFrameLocks noGrp="1"/>
          </p:cNvGraphicFramePr>
          <p:nvPr>
            <p:ph idx="1"/>
            <p:extLst>
              <p:ext uri="{D42A27DB-BD31-4B8C-83A1-F6EECF244321}">
                <p14:modId xmlns:p14="http://schemas.microsoft.com/office/powerpoint/2010/main" val="571885632"/>
              </p:ext>
            </p:extLst>
          </p:nvPr>
        </p:nvGraphicFramePr>
        <p:xfrm>
          <a:off x="504824" y="3181366"/>
          <a:ext cx="11087100" cy="32420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9" name="TextBox 18">
            <a:extLst>
              <a:ext uri="{FF2B5EF4-FFF2-40B4-BE49-F238E27FC236}">
                <a16:creationId xmlns:a16="http://schemas.microsoft.com/office/drawing/2014/main" id="{EA77E11E-BF8E-4B57-9A7B-FA2F639BD98B}"/>
              </a:ext>
            </a:extLst>
          </p:cNvPr>
          <p:cNvSpPr txBox="1"/>
          <p:nvPr/>
        </p:nvSpPr>
        <p:spPr>
          <a:xfrm>
            <a:off x="571500" y="1303713"/>
            <a:ext cx="11039475" cy="1631216"/>
          </a:xfrm>
          <a:prstGeom prst="rect">
            <a:avLst/>
          </a:prstGeom>
          <a:noFill/>
        </p:spPr>
        <p:txBody>
          <a:bodyPr wrap="square">
            <a:spAutoFit/>
          </a:bodyPr>
          <a:lstStyle/>
          <a:p>
            <a:pPr marL="0" indent="0">
              <a:buNone/>
            </a:pPr>
            <a:r>
              <a:rPr lang="en-US" sz="2000" dirty="0"/>
              <a:t>Vaccine stocks can be accessed by ANY country facing an epidemic ANYWHERE in the world, as long as the country’s request fulfills ICG’s criteria for release of vaccine stocks</a:t>
            </a:r>
          </a:p>
          <a:p>
            <a:pPr marL="0" indent="0">
              <a:buNone/>
            </a:pPr>
            <a:endParaRPr lang="en-US" sz="2000" dirty="0"/>
          </a:p>
          <a:p>
            <a:pPr marL="0" indent="0">
              <a:buNone/>
            </a:pPr>
            <a:r>
              <a:rPr lang="en-US" sz="2000" dirty="0"/>
              <a:t>Requests are evaluated using epidemiological data, vaccination strategy, vaccine availability in the emergency stockpile, pre-existing stocks in the country and operational aspects of the epidemic response</a:t>
            </a:r>
          </a:p>
        </p:txBody>
      </p:sp>
    </p:spTree>
    <p:extLst>
      <p:ext uri="{BB962C8B-B14F-4D97-AF65-F5344CB8AC3E}">
        <p14:creationId xmlns:p14="http://schemas.microsoft.com/office/powerpoint/2010/main" val="4991262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C7A4244-A9CF-4E33-A4AD-0A119D36299C}"/>
              </a:ext>
            </a:extLst>
          </p:cNvPr>
          <p:cNvSpPr txBox="1">
            <a:spLocks noGrp="1"/>
          </p:cNvSpPr>
          <p:nvPr>
            <p:ph type="title"/>
          </p:nvPr>
        </p:nvSpPr>
        <p:spPr>
          <a:prstGeom prst="rect">
            <a:avLst/>
          </a:prstGeom>
        </p:spPr>
        <p:txBody>
          <a:bodyPr anchor="ctr">
            <a:noAutofit/>
          </a:bodyPr>
          <a:lstStyle>
            <a:lvl1pPr algn="l" defTabSz="914400" rtl="0" eaLnBrk="1" latinLnBrk="0" hangingPunct="1">
              <a:spcBef>
                <a:spcPct val="0"/>
              </a:spcBef>
              <a:buNone/>
              <a:defRPr sz="4400" b="1" kern="1200">
                <a:solidFill>
                  <a:schemeClr val="bg1"/>
                </a:solidFill>
                <a:latin typeface="Segoe Condensed" panose="020B0606040200020203" pitchFamily="34" charset="0"/>
                <a:ea typeface="+mj-ea"/>
                <a:cs typeface="+mj-cs"/>
              </a:defRPr>
            </a:lvl1pPr>
          </a:lstStyle>
          <a:p>
            <a:pPr fontAlgn="auto">
              <a:spcAft>
                <a:spcPts val="0"/>
              </a:spcAft>
            </a:pPr>
            <a:r>
              <a:rPr lang="en-US" sz="2800" dirty="0">
                <a:solidFill>
                  <a:srgbClr val="051291"/>
                </a:solidFill>
                <a:latin typeface="Poppins" panose="00000500000000000000" pitchFamily="2" charset="0"/>
                <a:cs typeface="Poppins" panose="00000500000000000000" pitchFamily="2" charset="0"/>
              </a:rPr>
              <a:t>ICG process</a:t>
            </a:r>
            <a:r>
              <a:rPr lang="en-US" sz="2800" dirty="0">
                <a:latin typeface="Poppins" panose="00000500000000000000" pitchFamily="2" charset="0"/>
                <a:cs typeface="Poppins" panose="00000500000000000000" pitchFamily="2" charset="0"/>
              </a:rPr>
              <a:t>) </a:t>
            </a:r>
            <a:endParaRPr lang="en-GB" sz="2800" dirty="0">
              <a:latin typeface="Poppins" panose="00000500000000000000" pitchFamily="2" charset="0"/>
              <a:cs typeface="Poppins" panose="00000500000000000000" pitchFamily="2" charset="0"/>
            </a:endParaRPr>
          </a:p>
        </p:txBody>
      </p:sp>
      <p:sp>
        <p:nvSpPr>
          <p:cNvPr id="5" name="TextBox 4">
            <a:extLst>
              <a:ext uri="{FF2B5EF4-FFF2-40B4-BE49-F238E27FC236}">
                <a16:creationId xmlns:a16="http://schemas.microsoft.com/office/drawing/2014/main" id="{400F33CC-15F2-4B8B-8795-EF17BAF1B224}"/>
              </a:ext>
            </a:extLst>
          </p:cNvPr>
          <p:cNvSpPr txBox="1"/>
          <p:nvPr/>
        </p:nvSpPr>
        <p:spPr>
          <a:xfrm>
            <a:off x="9448821" y="3168067"/>
            <a:ext cx="2449560" cy="646331"/>
          </a:xfrm>
          <a:prstGeom prst="rect">
            <a:avLst/>
          </a:prstGeom>
          <a:noFill/>
        </p:spPr>
        <p:txBody>
          <a:bodyPr wrap="square" rtlCol="0">
            <a:spAutoFit/>
          </a:bodyPr>
          <a:lstStyle/>
          <a:p>
            <a:r>
              <a:rPr lang="en-US" b="1"/>
              <a:t>*ICG decisions are made by consensus</a:t>
            </a:r>
          </a:p>
        </p:txBody>
      </p:sp>
      <p:sp>
        <p:nvSpPr>
          <p:cNvPr id="6" name="Flowchart: Document 5">
            <a:extLst>
              <a:ext uri="{FF2B5EF4-FFF2-40B4-BE49-F238E27FC236}">
                <a16:creationId xmlns:a16="http://schemas.microsoft.com/office/drawing/2014/main" id="{CA52F213-0D43-4888-8917-AFA6B33F33AA}"/>
              </a:ext>
            </a:extLst>
          </p:cNvPr>
          <p:cNvSpPr/>
          <p:nvPr/>
        </p:nvSpPr>
        <p:spPr>
          <a:xfrm>
            <a:off x="3378625" y="1623103"/>
            <a:ext cx="1983851" cy="631595"/>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Country Request</a:t>
            </a:r>
          </a:p>
        </p:txBody>
      </p:sp>
      <p:sp>
        <p:nvSpPr>
          <p:cNvPr id="7" name="Rectangle 6">
            <a:extLst>
              <a:ext uri="{FF2B5EF4-FFF2-40B4-BE49-F238E27FC236}">
                <a16:creationId xmlns:a16="http://schemas.microsoft.com/office/drawing/2014/main" id="{F15C2EA5-3AF7-481D-A09F-2BEA12F8AC19}"/>
              </a:ext>
            </a:extLst>
          </p:cNvPr>
          <p:cNvSpPr/>
          <p:nvPr/>
        </p:nvSpPr>
        <p:spPr>
          <a:xfrm>
            <a:off x="3381179" y="2487426"/>
            <a:ext cx="1981200" cy="3048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ICG secretariat</a:t>
            </a:r>
          </a:p>
        </p:txBody>
      </p:sp>
      <p:sp>
        <p:nvSpPr>
          <p:cNvPr id="8" name="Rectangle 7">
            <a:extLst>
              <a:ext uri="{FF2B5EF4-FFF2-40B4-BE49-F238E27FC236}">
                <a16:creationId xmlns:a16="http://schemas.microsoft.com/office/drawing/2014/main" id="{73B783C2-57C5-499E-9BE3-5DA3D1353DF7}"/>
              </a:ext>
            </a:extLst>
          </p:cNvPr>
          <p:cNvSpPr/>
          <p:nvPr/>
        </p:nvSpPr>
        <p:spPr>
          <a:xfrm>
            <a:off x="3381081" y="3096240"/>
            <a:ext cx="1981200" cy="3048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IFRC, MSF, UNICEF, WHO</a:t>
            </a:r>
          </a:p>
        </p:txBody>
      </p:sp>
      <p:sp>
        <p:nvSpPr>
          <p:cNvPr id="9" name="Rectangle 8">
            <a:extLst>
              <a:ext uri="{FF2B5EF4-FFF2-40B4-BE49-F238E27FC236}">
                <a16:creationId xmlns:a16="http://schemas.microsoft.com/office/drawing/2014/main" id="{63AA6720-8B36-4CBF-AC9D-28AA405058E5}"/>
              </a:ext>
            </a:extLst>
          </p:cNvPr>
          <p:cNvSpPr/>
          <p:nvPr/>
        </p:nvSpPr>
        <p:spPr>
          <a:xfrm>
            <a:off x="3390606" y="4389777"/>
            <a:ext cx="1981200" cy="3048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UNICEF</a:t>
            </a:r>
            <a:r>
              <a:rPr lang="en-US" sz="1400"/>
              <a:t> Supply Division</a:t>
            </a:r>
          </a:p>
        </p:txBody>
      </p:sp>
      <p:sp>
        <p:nvSpPr>
          <p:cNvPr id="10" name="Flowchart: Document 9">
            <a:extLst>
              <a:ext uri="{FF2B5EF4-FFF2-40B4-BE49-F238E27FC236}">
                <a16:creationId xmlns:a16="http://schemas.microsoft.com/office/drawing/2014/main" id="{FFCD2D72-69A4-420B-ADD4-4C860206EA9F}"/>
              </a:ext>
            </a:extLst>
          </p:cNvPr>
          <p:cNvSpPr/>
          <p:nvPr/>
        </p:nvSpPr>
        <p:spPr>
          <a:xfrm flipV="1">
            <a:off x="3416529" y="5512649"/>
            <a:ext cx="1983851" cy="678043"/>
          </a:xfrm>
          <a:prstGeom prst="flowChartDocument">
            <a:avLst/>
          </a:pr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739C80BE-B20F-4221-949D-24BF57E4EBBA}"/>
              </a:ext>
            </a:extLst>
          </p:cNvPr>
          <p:cNvSpPr txBox="1"/>
          <p:nvPr/>
        </p:nvSpPr>
        <p:spPr>
          <a:xfrm>
            <a:off x="3419180" y="5780349"/>
            <a:ext cx="2028825" cy="338554"/>
          </a:xfrm>
          <a:prstGeom prst="rect">
            <a:avLst/>
          </a:prstGeom>
          <a:noFill/>
        </p:spPr>
        <p:txBody>
          <a:bodyPr wrap="square" rtlCol="0">
            <a:spAutoFit/>
          </a:bodyPr>
          <a:lstStyle/>
          <a:p>
            <a:r>
              <a:rPr lang="en-US" sz="1600">
                <a:solidFill>
                  <a:schemeClr val="bg1"/>
                </a:solidFill>
              </a:rPr>
              <a:t>Vaccines in Country</a:t>
            </a:r>
          </a:p>
        </p:txBody>
      </p:sp>
      <p:sp>
        <p:nvSpPr>
          <p:cNvPr id="12" name="Flowchart: Decision 11">
            <a:extLst>
              <a:ext uri="{FF2B5EF4-FFF2-40B4-BE49-F238E27FC236}">
                <a16:creationId xmlns:a16="http://schemas.microsoft.com/office/drawing/2014/main" id="{B69000D0-046E-49F1-A924-4ABD9730C262}"/>
              </a:ext>
            </a:extLst>
          </p:cNvPr>
          <p:cNvSpPr/>
          <p:nvPr/>
        </p:nvSpPr>
        <p:spPr>
          <a:xfrm>
            <a:off x="4066881" y="3581427"/>
            <a:ext cx="619125" cy="571500"/>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CH" sz="1400" b="1"/>
              <a:t>ICG</a:t>
            </a:r>
            <a:endParaRPr lang="en-GB" b="1"/>
          </a:p>
        </p:txBody>
      </p:sp>
      <p:sp>
        <p:nvSpPr>
          <p:cNvPr id="13" name="Arrow: Chevron 12">
            <a:extLst>
              <a:ext uri="{FF2B5EF4-FFF2-40B4-BE49-F238E27FC236}">
                <a16:creationId xmlns:a16="http://schemas.microsoft.com/office/drawing/2014/main" id="{9DDB7D21-94CC-45F7-AA54-105246D09D40}"/>
              </a:ext>
            </a:extLst>
          </p:cNvPr>
          <p:cNvSpPr/>
          <p:nvPr/>
        </p:nvSpPr>
        <p:spPr>
          <a:xfrm rot="5400000">
            <a:off x="7030649" y="3774889"/>
            <a:ext cx="3807937" cy="57116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noAutofit/>
            <a:scene3d>
              <a:camera prst="orthographicFront">
                <a:rot lat="20699996" lon="0" rev="0"/>
              </a:camera>
              <a:lightRig rig="threePt" dir="t"/>
            </a:scene3d>
          </a:bodyPr>
          <a:lstStyle/>
          <a:p>
            <a:pPr algn="ctr"/>
            <a:r>
              <a:rPr lang="en-US" b="1">
                <a:solidFill>
                  <a:schemeClr val="bg1"/>
                </a:solidFill>
              </a:rPr>
              <a:t>10 days</a:t>
            </a:r>
          </a:p>
        </p:txBody>
      </p:sp>
      <p:sp>
        <p:nvSpPr>
          <p:cNvPr id="15" name="Flowchart: Preparation 14">
            <a:extLst>
              <a:ext uri="{FF2B5EF4-FFF2-40B4-BE49-F238E27FC236}">
                <a16:creationId xmlns:a16="http://schemas.microsoft.com/office/drawing/2014/main" id="{50E34801-AEB0-4177-8731-76D0883C5DA1}"/>
              </a:ext>
            </a:extLst>
          </p:cNvPr>
          <p:cNvSpPr/>
          <p:nvPr/>
        </p:nvSpPr>
        <p:spPr>
          <a:xfrm>
            <a:off x="3390605" y="4942130"/>
            <a:ext cx="1984248" cy="419100"/>
          </a:xfrm>
          <a:prstGeom prst="flowChartPreparation">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600"/>
              <a:t>Manufacturers</a:t>
            </a:r>
          </a:p>
        </p:txBody>
      </p:sp>
      <p:sp>
        <p:nvSpPr>
          <p:cNvPr id="16" name="TextBox 15">
            <a:extLst>
              <a:ext uri="{FF2B5EF4-FFF2-40B4-BE49-F238E27FC236}">
                <a16:creationId xmlns:a16="http://schemas.microsoft.com/office/drawing/2014/main" id="{F330713A-057A-4223-9C52-9BB278F7DDA0}"/>
              </a:ext>
            </a:extLst>
          </p:cNvPr>
          <p:cNvSpPr txBox="1"/>
          <p:nvPr/>
        </p:nvSpPr>
        <p:spPr>
          <a:xfrm>
            <a:off x="1766321" y="2512793"/>
            <a:ext cx="1352550" cy="923330"/>
          </a:xfrm>
          <a:prstGeom prst="rect">
            <a:avLst/>
          </a:prstGeom>
          <a:noFill/>
        </p:spPr>
        <p:txBody>
          <a:bodyPr wrap="square" rtlCol="0">
            <a:spAutoFit/>
          </a:bodyPr>
          <a:lstStyle/>
          <a:p>
            <a:r>
              <a:rPr lang="en-US"/>
              <a:t>Request more information</a:t>
            </a:r>
          </a:p>
        </p:txBody>
      </p:sp>
      <p:cxnSp>
        <p:nvCxnSpPr>
          <p:cNvPr id="17" name="Connector: Elbow 16">
            <a:extLst>
              <a:ext uri="{FF2B5EF4-FFF2-40B4-BE49-F238E27FC236}">
                <a16:creationId xmlns:a16="http://schemas.microsoft.com/office/drawing/2014/main" id="{9C3E19C2-0184-4A3E-838C-8854C52C8B45}"/>
              </a:ext>
            </a:extLst>
          </p:cNvPr>
          <p:cNvCxnSpPr>
            <a:stCxn id="12" idx="1"/>
            <a:endCxn id="6" idx="1"/>
          </p:cNvCxnSpPr>
          <p:nvPr/>
        </p:nvCxnSpPr>
        <p:spPr>
          <a:xfrm rot="10800000">
            <a:off x="3378625" y="1938901"/>
            <a:ext cx="688256" cy="1928276"/>
          </a:xfrm>
          <a:prstGeom prst="bentConnector3">
            <a:avLst>
              <a:gd name="adj1" fmla="val 133214"/>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D2BF06A-F06E-4880-BAB1-4490FF2DFEBA}"/>
              </a:ext>
            </a:extLst>
          </p:cNvPr>
          <p:cNvCxnSpPr>
            <a:stCxn id="7" idx="2"/>
            <a:endCxn id="8" idx="0"/>
          </p:cNvCxnSpPr>
          <p:nvPr/>
        </p:nvCxnSpPr>
        <p:spPr>
          <a:xfrm flipH="1">
            <a:off x="4371681" y="2792226"/>
            <a:ext cx="98" cy="30401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7DF4FF8-A69B-4B9D-86DC-8EB6827E7EC5}"/>
              </a:ext>
            </a:extLst>
          </p:cNvPr>
          <p:cNvCxnSpPr>
            <a:cxnSpLocks/>
            <a:stCxn id="8" idx="2"/>
            <a:endCxn id="12" idx="0"/>
          </p:cNvCxnSpPr>
          <p:nvPr/>
        </p:nvCxnSpPr>
        <p:spPr>
          <a:xfrm>
            <a:off x="4371681" y="3401040"/>
            <a:ext cx="4763" cy="18038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F11376CD-112C-4CF8-BD48-F1170CDE1DC9}"/>
              </a:ext>
            </a:extLst>
          </p:cNvPr>
          <p:cNvCxnSpPr>
            <a:cxnSpLocks/>
            <a:stCxn id="12" idx="2"/>
            <a:endCxn id="9" idx="0"/>
          </p:cNvCxnSpPr>
          <p:nvPr/>
        </p:nvCxnSpPr>
        <p:spPr>
          <a:xfrm>
            <a:off x="4376444" y="4152927"/>
            <a:ext cx="4762" cy="23685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72B08ED-3C80-4F82-A7A7-33F2B3FDEC84}"/>
              </a:ext>
            </a:extLst>
          </p:cNvPr>
          <p:cNvCxnSpPr>
            <a:cxnSpLocks/>
          </p:cNvCxnSpPr>
          <p:nvPr/>
        </p:nvCxnSpPr>
        <p:spPr>
          <a:xfrm>
            <a:off x="4378015" y="4701253"/>
            <a:ext cx="4762" cy="23685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922FCAD5-97D3-4E20-AF88-BC248F49E733}"/>
              </a:ext>
            </a:extLst>
          </p:cNvPr>
          <p:cNvCxnSpPr>
            <a:cxnSpLocks/>
            <a:stCxn id="6" idx="2"/>
            <a:endCxn id="7" idx="0"/>
          </p:cNvCxnSpPr>
          <p:nvPr/>
        </p:nvCxnSpPr>
        <p:spPr>
          <a:xfrm>
            <a:off x="4370551" y="2212943"/>
            <a:ext cx="1228" cy="27448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679EA59-A9F3-46D0-9BAF-26C5B9976DAC}"/>
              </a:ext>
            </a:extLst>
          </p:cNvPr>
          <p:cNvCxnSpPr>
            <a:cxnSpLocks/>
          </p:cNvCxnSpPr>
          <p:nvPr/>
        </p:nvCxnSpPr>
        <p:spPr>
          <a:xfrm>
            <a:off x="4373252" y="5372817"/>
            <a:ext cx="4763" cy="18038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F7BA889-D079-6E3B-B2D1-2F5D32D6C92D}"/>
              </a:ext>
            </a:extLst>
          </p:cNvPr>
          <p:cNvSpPr txBox="1"/>
          <p:nvPr/>
        </p:nvSpPr>
        <p:spPr>
          <a:xfrm>
            <a:off x="204205" y="6304705"/>
            <a:ext cx="11158994" cy="461665"/>
          </a:xfrm>
          <a:prstGeom prst="rect">
            <a:avLst/>
          </a:prstGeom>
          <a:noFill/>
        </p:spPr>
        <p:txBody>
          <a:bodyPr wrap="square">
            <a:spAutoFit/>
          </a:bodyPr>
          <a:lstStyle/>
          <a:p>
            <a:r>
              <a:rPr lang="en-GB" sz="1200" b="1">
                <a:latin typeface="Atkinson Hyperlegible" pitchFamily="2" charset="77"/>
              </a:rPr>
              <a:t>IFRC: </a:t>
            </a:r>
            <a:r>
              <a:rPr lang="en-GB" sz="1200">
                <a:latin typeface="Atkinson Hyperlegible" pitchFamily="2" charset="77"/>
              </a:rPr>
              <a:t>International Federation of the Red Cross and Red Crescent Societies </a:t>
            </a:r>
            <a:r>
              <a:rPr lang="en-GB" sz="1200" b="1">
                <a:latin typeface="Atkinson Hyperlegible" pitchFamily="2" charset="77"/>
              </a:rPr>
              <a:t>MSF: </a:t>
            </a:r>
            <a:r>
              <a:rPr lang="en-GB" sz="1200">
                <a:latin typeface="Atkinson Hyperlegible" pitchFamily="2" charset="77"/>
              </a:rPr>
              <a:t>Médecins sans Frontières </a:t>
            </a:r>
            <a:r>
              <a:rPr lang="en-GB" sz="1200" b="1">
                <a:latin typeface="Atkinson Hyperlegible" pitchFamily="2" charset="77"/>
              </a:rPr>
              <a:t>UNICEF: </a:t>
            </a:r>
            <a:r>
              <a:rPr lang="en-GB" sz="1200">
                <a:latin typeface="Atkinson Hyperlegible" pitchFamily="2" charset="77"/>
              </a:rPr>
              <a:t>United Nations Children’s Fund </a:t>
            </a:r>
            <a:r>
              <a:rPr lang="en-GB" sz="1200" b="1">
                <a:latin typeface="Atkinson Hyperlegible" pitchFamily="2" charset="77"/>
              </a:rPr>
              <a:t>WHO</a:t>
            </a:r>
            <a:r>
              <a:rPr lang="en-GB" sz="1200">
                <a:latin typeface="Atkinson Hyperlegible" pitchFamily="2" charset="77"/>
              </a:rPr>
              <a:t>: World Health Organization</a:t>
            </a:r>
          </a:p>
        </p:txBody>
      </p:sp>
      <p:sp>
        <p:nvSpPr>
          <p:cNvPr id="3" name="TextBox 2">
            <a:extLst>
              <a:ext uri="{FF2B5EF4-FFF2-40B4-BE49-F238E27FC236}">
                <a16:creationId xmlns:a16="http://schemas.microsoft.com/office/drawing/2014/main" id="{6909F298-C00A-4D23-9CE9-A53AF588AD33}"/>
              </a:ext>
            </a:extLst>
          </p:cNvPr>
          <p:cNvSpPr txBox="1"/>
          <p:nvPr/>
        </p:nvSpPr>
        <p:spPr>
          <a:xfrm>
            <a:off x="5448005" y="1694270"/>
            <a:ext cx="4338858" cy="4524315"/>
          </a:xfrm>
          <a:prstGeom prst="rect">
            <a:avLst/>
          </a:prstGeom>
          <a:noFill/>
        </p:spPr>
        <p:txBody>
          <a:bodyPr wrap="square" rtlCol="0">
            <a:spAutoFit/>
          </a:bodyPr>
          <a:lstStyle/>
          <a:p>
            <a:r>
              <a:rPr lang="en-US" dirty="0"/>
              <a:t>Submission (Recommended within 7 days)</a:t>
            </a:r>
          </a:p>
          <a:p>
            <a:endParaRPr lang="en-US" dirty="0"/>
          </a:p>
          <a:p>
            <a:endParaRPr lang="en-US" dirty="0"/>
          </a:p>
          <a:p>
            <a:r>
              <a:rPr lang="en-US" dirty="0"/>
              <a:t>Circulation (within one day)</a:t>
            </a:r>
          </a:p>
          <a:p>
            <a:endParaRPr lang="en-US" dirty="0"/>
          </a:p>
          <a:p>
            <a:r>
              <a:rPr lang="en-US" dirty="0"/>
              <a:t>Decision in 48 hours</a:t>
            </a:r>
          </a:p>
          <a:p>
            <a:endParaRPr lang="en-US" dirty="0"/>
          </a:p>
          <a:p>
            <a:r>
              <a:rPr lang="en-US" dirty="0"/>
              <a:t>Approval</a:t>
            </a:r>
          </a:p>
          <a:p>
            <a:endParaRPr lang="en-US" dirty="0"/>
          </a:p>
          <a:p>
            <a:endParaRPr lang="en-US" dirty="0"/>
          </a:p>
          <a:p>
            <a:r>
              <a:rPr lang="en-US" dirty="0"/>
              <a:t>Procurement</a:t>
            </a:r>
          </a:p>
          <a:p>
            <a:endParaRPr lang="en-US" dirty="0"/>
          </a:p>
          <a:p>
            <a:r>
              <a:rPr lang="en-US" dirty="0"/>
              <a:t>Packing and shipment</a:t>
            </a:r>
          </a:p>
          <a:p>
            <a:endParaRPr lang="en-US" dirty="0"/>
          </a:p>
          <a:p>
            <a:endParaRPr lang="en-US" dirty="0"/>
          </a:p>
          <a:p>
            <a:r>
              <a:rPr lang="en-US" dirty="0"/>
              <a:t>Arrival</a:t>
            </a:r>
          </a:p>
        </p:txBody>
      </p:sp>
    </p:spTree>
    <p:extLst>
      <p:ext uri="{BB962C8B-B14F-4D97-AF65-F5344CB8AC3E}">
        <p14:creationId xmlns:p14="http://schemas.microsoft.com/office/powerpoint/2010/main" val="251813296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New CoVDP Format Grid 16:9">
  <a:themeElements>
    <a:clrScheme name="Custom 4">
      <a:dk1>
        <a:srgbClr val="000000"/>
      </a:dk1>
      <a:lt1>
        <a:sysClr val="window" lastClr="FFFFFF"/>
      </a:lt1>
      <a:dk2>
        <a:srgbClr val="082E3B"/>
      </a:dk2>
      <a:lt2>
        <a:srgbClr val="F2F2F2"/>
      </a:lt2>
      <a:accent1>
        <a:srgbClr val="002D5F"/>
      </a:accent1>
      <a:accent2>
        <a:srgbClr val="0187BC"/>
      </a:accent2>
      <a:accent3>
        <a:srgbClr val="F37160"/>
      </a:accent3>
      <a:accent4>
        <a:srgbClr val="00AEEF"/>
      </a:accent4>
      <a:accent5>
        <a:srgbClr val="7D919F"/>
      </a:accent5>
      <a:accent6>
        <a:srgbClr val="27BDBE"/>
      </a:accent6>
      <a:hlink>
        <a:srgbClr val="5DD5FF"/>
      </a:hlink>
      <a:folHlink>
        <a:srgbClr val="5DD5FF"/>
      </a:folHlink>
    </a:clrScheme>
    <a:fontScheme name="Custom 3">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9525" cap="rnd" cmpd="sng" algn="ctr">
          <a:solidFill>
            <a:schemeClr val="tx2"/>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err="1"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accent5"/>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A4B5CC9EDF221409618B2DF695DB40D" ma:contentTypeVersion="18" ma:contentTypeDescription="Create a new document." ma:contentTypeScope="" ma:versionID="30f1c54b7ce6f8c87a0b9d34cb992982">
  <xsd:schema xmlns:xsd="http://www.w3.org/2001/XMLSchema" xmlns:xs="http://www.w3.org/2001/XMLSchema" xmlns:p="http://schemas.microsoft.com/office/2006/metadata/properties" xmlns:ns2="9538e8e8-37da-4099-8b53-4520a2e56b40" xmlns:ns3="9293c628-f351-476b-bac4-4ac2b9a0ab84" targetNamespace="http://schemas.microsoft.com/office/2006/metadata/properties" ma:root="true" ma:fieldsID="2aa6c65805fe350010fa4cf46e56e689" ns2:_="" ns3:_="">
    <xsd:import namespace="9538e8e8-37da-4099-8b53-4520a2e56b40"/>
    <xsd:import namespace="9293c628-f351-476b-bac4-4ac2b9a0ab8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538e8e8-37da-4099-8b53-4520a2e56b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aa4eac88-8ae6-4a96-90c7-97bc93c844e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293c628-f351-476b-bac4-4ac2b9a0ab84"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d81e0e0-83b1-40b3-a78c-514a3eb937cf}" ma:internalName="TaxCatchAll" ma:showField="CatchAllData" ma:web="9293c628-f351-476b-bac4-4ac2b9a0ab8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538e8e8-37da-4099-8b53-4520a2e56b40">
      <Terms xmlns="http://schemas.microsoft.com/office/infopath/2007/PartnerControls"/>
    </lcf76f155ced4ddcb4097134ff3c332f>
    <TaxCatchAll xmlns="9293c628-f351-476b-bac4-4ac2b9a0ab84" xsi:nil="true"/>
  </documentManagement>
</p:properties>
</file>

<file path=customXml/itemProps1.xml><?xml version="1.0" encoding="utf-8"?>
<ds:datastoreItem xmlns:ds="http://schemas.openxmlformats.org/officeDocument/2006/customXml" ds:itemID="{7FAFA776-1CB8-4BD6-AF09-C4BF9FA11EDA}"/>
</file>

<file path=customXml/itemProps2.xml><?xml version="1.0" encoding="utf-8"?>
<ds:datastoreItem xmlns:ds="http://schemas.openxmlformats.org/officeDocument/2006/customXml" ds:itemID="{629B79FE-B55B-44AE-8112-0AED9F8CF62D}">
  <ds:schemaRefs>
    <ds:schemaRef ds:uri="http://schemas.microsoft.com/sharepoint/v3/contenttype/forms"/>
  </ds:schemaRefs>
</ds:datastoreItem>
</file>

<file path=customXml/itemProps3.xml><?xml version="1.0" encoding="utf-8"?>
<ds:datastoreItem xmlns:ds="http://schemas.openxmlformats.org/officeDocument/2006/customXml" ds:itemID="{78937C14-0D61-460F-9079-A926E6F83C81}">
  <ds:schemaRefs>
    <ds:schemaRef ds:uri="http://www.w3.org/XML/1998/namespace"/>
    <ds:schemaRef ds:uri="http://purl.org/dc/elements/1.1/"/>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dcmitype/"/>
    <ds:schemaRef ds:uri="ef476ba7-88f1-463e-b521-01ac1cac474c"/>
    <ds:schemaRef ds:uri="98184aec-5d5c-4d51-9609-2849b427f9aa"/>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27782</TotalTime>
  <Words>1569</Words>
  <Application>Microsoft Office PowerPoint</Application>
  <PresentationFormat>Widescreen</PresentationFormat>
  <Paragraphs>191</Paragraphs>
  <Slides>14</Slides>
  <Notes>4</Notes>
  <HiddenSlides>0</HiddenSlides>
  <MMClips>0</MMClips>
  <ScaleCrop>false</ScaleCrop>
  <HeadingPairs>
    <vt:vector size="4" baseType="variant">
      <vt:variant>
        <vt:lpstr>Theme</vt:lpstr>
      </vt:variant>
      <vt:variant>
        <vt:i4>2</vt:i4>
      </vt:variant>
      <vt:variant>
        <vt:lpstr>Slide Titles</vt:lpstr>
      </vt:variant>
      <vt:variant>
        <vt:i4>14</vt:i4>
      </vt:variant>
    </vt:vector>
  </HeadingPairs>
  <TitlesOfParts>
    <vt:vector size="16" baseType="lpstr">
      <vt:lpstr>1_New CoVDP Format Grid 16:9</vt:lpstr>
      <vt:lpstr>Custom Design</vt:lpstr>
      <vt:lpstr>Accessing Ebola vaccines: Emergencies and ICG applications </vt:lpstr>
      <vt:lpstr>Countries can access Ebola vaccine through two mechanisms</vt:lpstr>
      <vt:lpstr>International Coordinating Group on Vaccine Provision (ICG)</vt:lpstr>
      <vt:lpstr>Guiding principles</vt:lpstr>
      <vt:lpstr>Stockpile vaccines</vt:lpstr>
      <vt:lpstr>Stockpile use</vt:lpstr>
      <vt:lpstr>Rolling stockpile – there is adequate supply</vt:lpstr>
      <vt:lpstr>Process for submission</vt:lpstr>
      <vt:lpstr>ICG process) </vt:lpstr>
      <vt:lpstr>Managing vaccine stocks</vt:lpstr>
      <vt:lpstr>How to request doses</vt:lpstr>
      <vt:lpstr>Summary </vt:lpstr>
      <vt:lpstr>Scenario </vt:lpstr>
      <vt:lpstr>Scenario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Ranil A</dc:creator>
  <cp:lastModifiedBy>DOSHI, Reena Hemendra</cp:lastModifiedBy>
  <cp:revision>299</cp:revision>
  <dcterms:created xsi:type="dcterms:W3CDTF">2022-05-16T01:05:29Z</dcterms:created>
  <dcterms:modified xsi:type="dcterms:W3CDTF">2024-07-16T14:09:51Z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0x0101005A4B5CC9EDF221409618B2DF695DB40D</vt:lpwstr>
  </property>
  <property fmtid="{D5CDD505-2E9C-101B-9397-08002B2CF9AE}" pid="3" name="MediaServiceImageTags">
    <vt:lpwstr/>
  </property>
</Properties>
</file>